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7" r:id="rId2"/>
  </p:sldIdLst>
  <p:sldSz cx="27432000" cy="36576000"/>
  <p:notesSz cx="6858000" cy="9144000"/>
  <p:defaultTextStyle>
    <a:defPPr>
      <a:defRPr lang="en-US"/>
    </a:defPPr>
    <a:lvl1pPr marL="0" algn="l" defTabSz="2002628" rtl="0" eaLnBrk="1" latinLnBrk="0" hangingPunct="1">
      <a:defRPr sz="7907" kern="1200">
        <a:solidFill>
          <a:schemeClr val="tx1"/>
        </a:solidFill>
        <a:latin typeface="+mn-lt"/>
        <a:ea typeface="+mn-ea"/>
        <a:cs typeface="+mn-cs"/>
      </a:defRPr>
    </a:lvl1pPr>
    <a:lvl2pPr marL="2002628" algn="l" defTabSz="2002628" rtl="0" eaLnBrk="1" latinLnBrk="0" hangingPunct="1">
      <a:defRPr sz="7907" kern="1200">
        <a:solidFill>
          <a:schemeClr val="tx1"/>
        </a:solidFill>
        <a:latin typeface="+mn-lt"/>
        <a:ea typeface="+mn-ea"/>
        <a:cs typeface="+mn-cs"/>
      </a:defRPr>
    </a:lvl2pPr>
    <a:lvl3pPr marL="4005257" algn="l" defTabSz="2002628" rtl="0" eaLnBrk="1" latinLnBrk="0" hangingPunct="1">
      <a:defRPr sz="7907" kern="1200">
        <a:solidFill>
          <a:schemeClr val="tx1"/>
        </a:solidFill>
        <a:latin typeface="+mn-lt"/>
        <a:ea typeface="+mn-ea"/>
        <a:cs typeface="+mn-cs"/>
      </a:defRPr>
    </a:lvl3pPr>
    <a:lvl4pPr marL="6007884" algn="l" defTabSz="2002628" rtl="0" eaLnBrk="1" latinLnBrk="0" hangingPunct="1">
      <a:defRPr sz="7907" kern="1200">
        <a:solidFill>
          <a:schemeClr val="tx1"/>
        </a:solidFill>
        <a:latin typeface="+mn-lt"/>
        <a:ea typeface="+mn-ea"/>
        <a:cs typeface="+mn-cs"/>
      </a:defRPr>
    </a:lvl4pPr>
    <a:lvl5pPr marL="8010512" algn="l" defTabSz="2002628" rtl="0" eaLnBrk="1" latinLnBrk="0" hangingPunct="1">
      <a:defRPr sz="7907" kern="1200">
        <a:solidFill>
          <a:schemeClr val="tx1"/>
        </a:solidFill>
        <a:latin typeface="+mn-lt"/>
        <a:ea typeface="+mn-ea"/>
        <a:cs typeface="+mn-cs"/>
      </a:defRPr>
    </a:lvl5pPr>
    <a:lvl6pPr marL="10013141" algn="l" defTabSz="2002628" rtl="0" eaLnBrk="1" latinLnBrk="0" hangingPunct="1">
      <a:defRPr sz="7907" kern="1200">
        <a:solidFill>
          <a:schemeClr val="tx1"/>
        </a:solidFill>
        <a:latin typeface="+mn-lt"/>
        <a:ea typeface="+mn-ea"/>
        <a:cs typeface="+mn-cs"/>
      </a:defRPr>
    </a:lvl6pPr>
    <a:lvl7pPr marL="12015770" algn="l" defTabSz="2002628" rtl="0" eaLnBrk="1" latinLnBrk="0" hangingPunct="1">
      <a:defRPr sz="7907" kern="1200">
        <a:solidFill>
          <a:schemeClr val="tx1"/>
        </a:solidFill>
        <a:latin typeface="+mn-lt"/>
        <a:ea typeface="+mn-ea"/>
        <a:cs typeface="+mn-cs"/>
      </a:defRPr>
    </a:lvl7pPr>
    <a:lvl8pPr marL="14018398" algn="l" defTabSz="2002628" rtl="0" eaLnBrk="1" latinLnBrk="0" hangingPunct="1">
      <a:defRPr sz="7907" kern="1200">
        <a:solidFill>
          <a:schemeClr val="tx1"/>
        </a:solidFill>
        <a:latin typeface="+mn-lt"/>
        <a:ea typeface="+mn-ea"/>
        <a:cs typeface="+mn-cs"/>
      </a:defRPr>
    </a:lvl8pPr>
    <a:lvl9pPr marL="16021027" algn="l" defTabSz="2002628" rtl="0" eaLnBrk="1" latinLnBrk="0" hangingPunct="1">
      <a:defRPr sz="7907" kern="1200">
        <a:solidFill>
          <a:schemeClr val="tx1"/>
        </a:solidFill>
        <a:latin typeface="+mn-lt"/>
        <a:ea typeface="+mn-ea"/>
        <a:cs typeface="+mn-cs"/>
      </a:defRPr>
    </a:lvl9pPr>
  </p:defaultTextStyle>
  <p:extLst>
    <p:ext uri="{521415D9-36F7-43E2-AB2F-B90AF26B5E84}">
      <p14:sectionLst xmlns:p14="http://schemas.microsoft.com/office/powerpoint/2010/main">
        <p14:section name="Line Break" id="{8625E678-3649-A14A-B3EF-3297CC3CC662}">
          <p14:sldIdLst>
            <p14:sldId id="257"/>
          </p14:sldIdLst>
        </p14:section>
      </p14:sectionLst>
    </p:ex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9"/>
    <p:restoredTop sz="94712"/>
  </p:normalViewPr>
  <p:slideViewPr>
    <p:cSldViewPr snapToGrid="0" snapToObjects="1">
      <p:cViewPr>
        <p:scale>
          <a:sx n="44" d="100"/>
          <a:sy n="44" d="100"/>
        </p:scale>
        <p:origin x="624" y="-5336"/>
      </p:cViewPr>
      <p:guideLst>
        <p:guide orient="horz" pos="11520"/>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04E02-0819-D14A-BD50-80889BD3ED95}" type="datetimeFigureOut">
              <a:rPr lang="en-US" smtClean="0"/>
              <a:t>2/13/18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5AADD-D89B-A14A-9CFF-CB75E4BB0BDC}" type="slidenum">
              <a:rPr lang="en-US" smtClean="0"/>
              <a:t>‹#›</a:t>
            </a:fld>
            <a:endParaRPr lang="en-US"/>
          </a:p>
        </p:txBody>
      </p:sp>
    </p:spTree>
    <p:extLst>
      <p:ext uri="{BB962C8B-B14F-4D97-AF65-F5344CB8AC3E}">
        <p14:creationId xmlns:p14="http://schemas.microsoft.com/office/powerpoint/2010/main" val="293573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32DB4-86E5-8848-92B2-4E42891C6E7C}" type="datetimeFigureOut">
              <a:rPr lang="en-US" smtClean="0"/>
              <a:t>2/13/18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71577-B38F-114D-A833-44041BE7E33A}" type="slidenum">
              <a:rPr lang="en-US" smtClean="0"/>
              <a:t>‹#›</a:t>
            </a:fld>
            <a:endParaRPr lang="en-US"/>
          </a:p>
        </p:txBody>
      </p:sp>
    </p:spTree>
    <p:extLst>
      <p:ext uri="{BB962C8B-B14F-4D97-AF65-F5344CB8AC3E}">
        <p14:creationId xmlns:p14="http://schemas.microsoft.com/office/powerpoint/2010/main" val="77138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984504" y="6908807"/>
            <a:ext cx="19463004" cy="16815396"/>
          </a:xfrm>
          <a:prstGeom prst="rect">
            <a:avLst/>
          </a:prstGeom>
          <a:ln w="3175">
            <a:solidFill>
              <a:schemeClr val="bg1"/>
            </a:solidFill>
          </a:ln>
          <a:effectLst>
            <a:outerShdw blurRad="63500" sx="100500" sy="100500" algn="ctr" rotWithShape="0">
              <a:prstClr val="black">
                <a:alpha val="50000"/>
              </a:prstClr>
            </a:outerShdw>
          </a:effectLst>
        </p:spPr>
        <p:txBody>
          <a:bodyPr vert="horz" lIns="386250" tIns="193125" rIns="386250" bIns="193125" rtlCol="0">
            <a:normAutofit/>
          </a:bodyPr>
          <a:lstStyle/>
          <a:p>
            <a:pPr marL="0" indent="0" algn="l" defTabSz="3862499" rtl="0" eaLnBrk="1" latinLnBrk="0" hangingPunct="1">
              <a:spcBef>
                <a:spcPts val="8448"/>
              </a:spcBef>
              <a:buClr>
                <a:schemeClr val="accent1">
                  <a:lumMod val="60000"/>
                  <a:lumOff val="40000"/>
                </a:schemeClr>
              </a:buClr>
              <a:buSzPct val="110000"/>
              <a:buFont typeface="Wingdings 2" pitchFamily="18" charset="2"/>
              <a:buNone/>
            </a:pPr>
            <a:endParaRPr sz="135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3968768" y="8127999"/>
            <a:ext cx="19494476" cy="9199292"/>
          </a:xfrm>
        </p:spPr>
        <p:txBody>
          <a:bodyPr vert="horz" lIns="309000" tIns="154500" rIns="309000" bIns="154500" rtlCol="0" anchor="b" anchorCtr="0">
            <a:noAutofit/>
          </a:bodyPr>
          <a:lstStyle>
            <a:lvl1pPr marL="0" indent="0" algn="ctr" defTabSz="3862499" rtl="0" eaLnBrk="1" latinLnBrk="0" hangingPunct="1">
              <a:spcBef>
                <a:spcPct val="0"/>
              </a:spcBef>
              <a:buClr>
                <a:schemeClr val="accent1">
                  <a:lumMod val="60000"/>
                  <a:lumOff val="40000"/>
                </a:schemeClr>
              </a:buClr>
              <a:buSzPct val="110000"/>
              <a:buFont typeface="Wingdings 2" pitchFamily="18" charset="2"/>
              <a:buNone/>
              <a:defRPr sz="195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968768" y="17594733"/>
            <a:ext cx="19494476" cy="4888752"/>
          </a:xfrm>
        </p:spPr>
        <p:txBody>
          <a:bodyPr vert="horz" lIns="309000" tIns="154500" rIns="309000" bIns="154500" rtlCol="0">
            <a:normAutofit/>
          </a:bodyPr>
          <a:lstStyle>
            <a:lvl1pPr marL="0" indent="0" algn="ctr" defTabSz="3862499" rtl="0" eaLnBrk="1" latinLnBrk="0" hangingPunct="1">
              <a:spcBef>
                <a:spcPts val="1268"/>
              </a:spcBef>
              <a:buClr>
                <a:schemeClr val="accent1">
                  <a:lumMod val="60000"/>
                  <a:lumOff val="40000"/>
                </a:schemeClr>
              </a:buClr>
              <a:buSzPct val="110000"/>
              <a:buFont typeface="Wingdings 2" pitchFamily="18" charset="2"/>
              <a:buNone/>
              <a:defRPr sz="7625" kern="1200">
                <a:solidFill>
                  <a:schemeClr val="tx1">
                    <a:tint val="75000"/>
                  </a:schemeClr>
                </a:solidFill>
                <a:latin typeface="+mn-lt"/>
                <a:ea typeface="+mn-ea"/>
                <a:cs typeface="+mn-cs"/>
              </a:defRPr>
            </a:lvl1pPr>
            <a:lvl2pPr marL="1931249" indent="0" algn="ctr">
              <a:buNone/>
              <a:defRPr>
                <a:solidFill>
                  <a:schemeClr val="tx1">
                    <a:tint val="75000"/>
                  </a:schemeClr>
                </a:solidFill>
              </a:defRPr>
            </a:lvl2pPr>
            <a:lvl3pPr marL="3862499" indent="0" algn="ctr">
              <a:buNone/>
              <a:defRPr>
                <a:solidFill>
                  <a:schemeClr val="tx1">
                    <a:tint val="75000"/>
                  </a:schemeClr>
                </a:solidFill>
              </a:defRPr>
            </a:lvl3pPr>
            <a:lvl4pPr marL="5793748" indent="0" algn="ctr">
              <a:buNone/>
              <a:defRPr>
                <a:solidFill>
                  <a:schemeClr val="tx1">
                    <a:tint val="75000"/>
                  </a:schemeClr>
                </a:solidFill>
              </a:defRPr>
            </a:lvl4pPr>
            <a:lvl5pPr marL="7724996" indent="0" algn="ctr">
              <a:buNone/>
              <a:defRPr>
                <a:solidFill>
                  <a:schemeClr val="tx1">
                    <a:tint val="75000"/>
                  </a:schemeClr>
                </a:solidFill>
              </a:defRPr>
            </a:lvl5pPr>
            <a:lvl6pPr marL="9656246" indent="0" algn="ctr">
              <a:buNone/>
              <a:defRPr>
                <a:solidFill>
                  <a:schemeClr val="tx1">
                    <a:tint val="75000"/>
                  </a:schemeClr>
                </a:solidFill>
              </a:defRPr>
            </a:lvl6pPr>
            <a:lvl7pPr marL="11587496" indent="0" algn="ctr">
              <a:buNone/>
              <a:defRPr>
                <a:solidFill>
                  <a:schemeClr val="tx1">
                    <a:tint val="75000"/>
                  </a:schemeClr>
                </a:solidFill>
              </a:defRPr>
            </a:lvl7pPr>
            <a:lvl8pPr marL="13518745" indent="0" algn="ctr">
              <a:buNone/>
              <a:defRPr>
                <a:solidFill>
                  <a:schemeClr val="tx1">
                    <a:tint val="75000"/>
                  </a:schemeClr>
                </a:solidFill>
              </a:defRPr>
            </a:lvl8pPr>
            <a:lvl9pPr marL="15449995"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1" y="3263316"/>
            <a:ext cx="12238636" cy="6197600"/>
          </a:xfrm>
        </p:spPr>
        <p:txBody>
          <a:bodyPr anchor="b"/>
          <a:lstStyle>
            <a:lvl1pPr algn="ctr">
              <a:defRPr sz="15125" b="0"/>
            </a:lvl1pPr>
          </a:lstStyle>
          <a:p>
            <a:r>
              <a:rPr lang="en-US" smtClean="0"/>
              <a:t>Click to edit Master title style</a:t>
            </a:r>
            <a:endParaRPr/>
          </a:p>
        </p:txBody>
      </p:sp>
      <p:sp>
        <p:nvSpPr>
          <p:cNvPr id="4" name="Text Placeholder 3"/>
          <p:cNvSpPr>
            <a:spLocks noGrp="1"/>
          </p:cNvSpPr>
          <p:nvPr>
            <p:ph type="body" sz="half" idx="2"/>
          </p:nvPr>
        </p:nvSpPr>
        <p:spPr>
          <a:xfrm>
            <a:off x="1600201" y="9535235"/>
            <a:ext cx="12238636" cy="19840812"/>
          </a:xfrm>
        </p:spPr>
        <p:txBody>
          <a:bodyPr>
            <a:normAutofit/>
          </a:bodyPr>
          <a:lstStyle>
            <a:lvl1pPr marL="0" indent="0" algn="ctr">
              <a:spcBef>
                <a:spcPts val="2534"/>
              </a:spcBef>
              <a:buNone/>
              <a:defRPr sz="7625"/>
            </a:lvl1pPr>
            <a:lvl2pPr marL="1931249" indent="0">
              <a:buNone/>
              <a:defRPr sz="5000"/>
            </a:lvl2pPr>
            <a:lvl3pPr marL="3862499" indent="0">
              <a:buNone/>
              <a:defRPr sz="4250"/>
            </a:lvl3pPr>
            <a:lvl4pPr marL="5793748" indent="0">
              <a:buNone/>
              <a:defRPr sz="3750"/>
            </a:lvl4pPr>
            <a:lvl5pPr marL="7724996" indent="0">
              <a:buNone/>
              <a:defRPr sz="3750"/>
            </a:lvl5pPr>
            <a:lvl6pPr marL="9656246" indent="0">
              <a:buNone/>
              <a:defRPr sz="3750"/>
            </a:lvl6pPr>
            <a:lvl7pPr marL="11587496" indent="0">
              <a:buNone/>
              <a:defRPr sz="3750"/>
            </a:lvl7pPr>
            <a:lvl8pPr marL="13518745" indent="0">
              <a:buNone/>
              <a:defRPr sz="3750"/>
            </a:lvl8pPr>
            <a:lvl9pPr marL="15449995" indent="0">
              <a:buNone/>
              <a:defRPr sz="3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B6537-632B-884C-BD56-15C77719C2CE}"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
        <p:nvSpPr>
          <p:cNvPr id="8" name="Picture Placeholder 2"/>
          <p:cNvSpPr>
            <a:spLocks noGrp="1"/>
          </p:cNvSpPr>
          <p:nvPr>
            <p:ph type="pic" idx="1"/>
          </p:nvPr>
        </p:nvSpPr>
        <p:spPr>
          <a:xfrm>
            <a:off x="15271851" y="1916763"/>
            <a:ext cx="10972800" cy="28363076"/>
          </a:xfrm>
          <a:ln w="3175">
            <a:solidFill>
              <a:schemeClr val="bg1"/>
            </a:solidFill>
          </a:ln>
          <a:effectLst>
            <a:outerShdw blurRad="63500" sx="100500" sy="100500" algn="ctr" rotWithShape="0">
              <a:prstClr val="black">
                <a:alpha val="50000"/>
              </a:prstClr>
            </a:outerShdw>
          </a:effectLst>
        </p:spPr>
        <p:txBody>
          <a:bodyPr vert="horz" lIns="309000" tIns="154500" rIns="309000" bIns="154500" rtlCol="0">
            <a:normAutofit/>
          </a:bodyPr>
          <a:lstStyle>
            <a:lvl1pPr marL="0" indent="0" algn="l" defTabSz="3862499" rtl="0" eaLnBrk="1" latinLnBrk="0" hangingPunct="1">
              <a:spcBef>
                <a:spcPts val="8448"/>
              </a:spcBef>
              <a:buClr>
                <a:schemeClr val="accent1">
                  <a:lumMod val="60000"/>
                  <a:lumOff val="40000"/>
                </a:schemeClr>
              </a:buClr>
              <a:buSzPct val="110000"/>
              <a:buFont typeface="Wingdings 2" pitchFamily="18" charset="2"/>
              <a:buNone/>
              <a:defRPr sz="13500" kern="1200">
                <a:solidFill>
                  <a:schemeClr val="tx1">
                    <a:lumMod val="65000"/>
                    <a:lumOff val="35000"/>
                  </a:schemeClr>
                </a:solidFill>
                <a:latin typeface="+mn-lt"/>
                <a:ea typeface="+mn-ea"/>
                <a:cs typeface="+mn-cs"/>
              </a:defRPr>
            </a:lvl1pPr>
            <a:lvl2pPr marL="1931249" indent="0">
              <a:buNone/>
              <a:defRPr sz="11750"/>
            </a:lvl2pPr>
            <a:lvl3pPr marL="3862499" indent="0">
              <a:buNone/>
              <a:defRPr sz="10125"/>
            </a:lvl3pPr>
            <a:lvl4pPr marL="5793748" indent="0">
              <a:buNone/>
              <a:defRPr sz="8375"/>
            </a:lvl4pPr>
            <a:lvl5pPr marL="7724996" indent="0">
              <a:buNone/>
              <a:defRPr sz="8375"/>
            </a:lvl5pPr>
            <a:lvl6pPr marL="9656246" indent="0">
              <a:buNone/>
              <a:defRPr sz="8375"/>
            </a:lvl6pPr>
            <a:lvl7pPr marL="11587496" indent="0">
              <a:buNone/>
              <a:defRPr sz="8375"/>
            </a:lvl7pPr>
            <a:lvl8pPr marL="13518745" indent="0">
              <a:buNone/>
              <a:defRPr sz="8375"/>
            </a:lvl8pPr>
            <a:lvl9pPr marL="15449995" indent="0">
              <a:buNone/>
              <a:defRPr sz="8375"/>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09376" y="1964275"/>
            <a:ext cx="4572000" cy="2973493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647821" y="1964275"/>
            <a:ext cx="20069180" cy="2973493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090618" y="17881611"/>
            <a:ext cx="25250776" cy="7840132"/>
          </a:xfrm>
        </p:spPr>
        <p:txBody>
          <a:bodyPr/>
          <a:lstStyle/>
          <a:p>
            <a:r>
              <a:rPr lang="en-US" smtClean="0"/>
              <a:t>Click to edit Master title style</a:t>
            </a:r>
            <a:endParaRPr dirty="0"/>
          </a:p>
        </p:txBody>
      </p:sp>
      <p:sp>
        <p:nvSpPr>
          <p:cNvPr id="3" name="Subtitle 2"/>
          <p:cNvSpPr>
            <a:spLocks noGrp="1"/>
          </p:cNvSpPr>
          <p:nvPr>
            <p:ph type="subTitle" idx="1"/>
          </p:nvPr>
        </p:nvSpPr>
        <p:spPr>
          <a:xfrm>
            <a:off x="1090618" y="25445495"/>
            <a:ext cx="25250776" cy="5187580"/>
          </a:xfrm>
        </p:spPr>
        <p:txBody>
          <a:bodyPr>
            <a:normAutofit/>
          </a:bodyPr>
          <a:lstStyle>
            <a:lvl1pPr marL="0" indent="0" algn="ctr">
              <a:spcBef>
                <a:spcPts val="1268"/>
              </a:spcBef>
              <a:buNone/>
              <a:defRPr sz="7625">
                <a:solidFill>
                  <a:schemeClr val="tx1">
                    <a:tint val="75000"/>
                  </a:schemeClr>
                </a:solidFill>
              </a:defRPr>
            </a:lvl1pPr>
            <a:lvl2pPr marL="1931249" indent="0" algn="ctr">
              <a:buNone/>
              <a:defRPr>
                <a:solidFill>
                  <a:schemeClr val="tx1">
                    <a:tint val="75000"/>
                  </a:schemeClr>
                </a:solidFill>
              </a:defRPr>
            </a:lvl2pPr>
            <a:lvl3pPr marL="3862499" indent="0" algn="ctr">
              <a:buNone/>
              <a:defRPr>
                <a:solidFill>
                  <a:schemeClr val="tx1">
                    <a:tint val="75000"/>
                  </a:schemeClr>
                </a:solidFill>
              </a:defRPr>
            </a:lvl3pPr>
            <a:lvl4pPr marL="5793748" indent="0" algn="ctr">
              <a:buNone/>
              <a:defRPr>
                <a:solidFill>
                  <a:schemeClr val="tx1">
                    <a:tint val="75000"/>
                  </a:schemeClr>
                </a:solidFill>
              </a:defRPr>
            </a:lvl4pPr>
            <a:lvl5pPr marL="7724996" indent="0" algn="ctr">
              <a:buNone/>
              <a:defRPr>
                <a:solidFill>
                  <a:schemeClr val="tx1">
                    <a:tint val="75000"/>
                  </a:schemeClr>
                </a:solidFill>
              </a:defRPr>
            </a:lvl5pPr>
            <a:lvl6pPr marL="9656246" indent="0" algn="ctr">
              <a:buNone/>
              <a:defRPr>
                <a:solidFill>
                  <a:schemeClr val="tx1">
                    <a:tint val="75000"/>
                  </a:schemeClr>
                </a:solidFill>
              </a:defRPr>
            </a:lvl6pPr>
            <a:lvl7pPr marL="11587496" indent="0" algn="ctr">
              <a:buNone/>
              <a:defRPr>
                <a:solidFill>
                  <a:schemeClr val="tx1">
                    <a:tint val="75000"/>
                  </a:schemeClr>
                </a:solidFill>
              </a:defRPr>
            </a:lvl7pPr>
            <a:lvl8pPr marL="13518745" indent="0" algn="ctr">
              <a:buNone/>
              <a:defRPr>
                <a:solidFill>
                  <a:schemeClr val="tx1">
                    <a:tint val="75000"/>
                  </a:schemeClr>
                </a:solidFill>
              </a:defRPr>
            </a:lvl8pPr>
            <a:lvl9pPr marL="15449995"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
        <p:nvSpPr>
          <p:cNvPr id="9" name="Picture Placeholder 2"/>
          <p:cNvSpPr>
            <a:spLocks noGrp="1"/>
          </p:cNvSpPr>
          <p:nvPr>
            <p:ph type="pic" idx="13"/>
          </p:nvPr>
        </p:nvSpPr>
        <p:spPr>
          <a:xfrm>
            <a:off x="1112940" y="1938871"/>
            <a:ext cx="25206120" cy="15129932"/>
          </a:xfrm>
          <a:ln w="3175">
            <a:solidFill>
              <a:schemeClr val="bg1"/>
            </a:solidFill>
          </a:ln>
          <a:effectLst>
            <a:outerShdw blurRad="63500" sx="100500" sy="100500" algn="ctr" rotWithShape="0">
              <a:prstClr val="black">
                <a:alpha val="50000"/>
              </a:prstClr>
            </a:outerShdw>
          </a:effectLst>
        </p:spPr>
        <p:txBody>
          <a:bodyPr/>
          <a:lstStyle>
            <a:lvl1pPr marL="0" indent="0">
              <a:buNone/>
              <a:defRPr sz="13500"/>
            </a:lvl1pPr>
            <a:lvl2pPr marL="1931249" indent="0">
              <a:buNone/>
              <a:defRPr sz="11750"/>
            </a:lvl2pPr>
            <a:lvl3pPr marL="3862499" indent="0">
              <a:buNone/>
              <a:defRPr sz="10125"/>
            </a:lvl3pPr>
            <a:lvl4pPr marL="5793748" indent="0">
              <a:buNone/>
              <a:defRPr sz="8375"/>
            </a:lvl4pPr>
            <a:lvl5pPr marL="7724996" indent="0">
              <a:buNone/>
              <a:defRPr sz="8375"/>
            </a:lvl5pPr>
            <a:lvl6pPr marL="9656246" indent="0">
              <a:buNone/>
              <a:defRPr sz="8375"/>
            </a:lvl6pPr>
            <a:lvl7pPr marL="11587496" indent="0">
              <a:buNone/>
              <a:defRPr sz="8375"/>
            </a:lvl7pPr>
            <a:lvl8pPr marL="13518745" indent="0">
              <a:buNone/>
              <a:defRPr sz="8375"/>
            </a:lvl8pPr>
            <a:lvl9pPr marL="15449995" indent="0">
              <a:buNone/>
              <a:defRPr sz="8375"/>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7828" y="12816772"/>
            <a:ext cx="24169689" cy="7264400"/>
          </a:xfrm>
        </p:spPr>
        <p:txBody>
          <a:bodyPr anchor="b" anchorCtr="0"/>
          <a:lstStyle>
            <a:lvl1pPr algn="ctr">
              <a:defRPr sz="19500" b="0" cap="none" baseline="0"/>
            </a:lvl1pPr>
          </a:lstStyle>
          <a:p>
            <a:r>
              <a:rPr lang="en-US" smtClean="0"/>
              <a:t>Click to edit Master title style</a:t>
            </a:r>
            <a:endParaRPr/>
          </a:p>
        </p:txBody>
      </p:sp>
      <p:sp>
        <p:nvSpPr>
          <p:cNvPr id="3" name="Text Placeholder 2"/>
          <p:cNvSpPr>
            <a:spLocks noGrp="1"/>
          </p:cNvSpPr>
          <p:nvPr>
            <p:ph type="body" idx="1"/>
          </p:nvPr>
        </p:nvSpPr>
        <p:spPr>
          <a:xfrm>
            <a:off x="1647828" y="19925367"/>
            <a:ext cx="24169689" cy="8000996"/>
          </a:xfrm>
        </p:spPr>
        <p:txBody>
          <a:bodyPr anchor="t" anchorCtr="0">
            <a:normAutofit/>
          </a:bodyPr>
          <a:lstStyle>
            <a:lvl1pPr marL="0" indent="0" algn="ctr">
              <a:spcBef>
                <a:spcPts val="1268"/>
              </a:spcBef>
              <a:buNone/>
              <a:defRPr sz="7625">
                <a:solidFill>
                  <a:schemeClr val="tx1">
                    <a:tint val="75000"/>
                  </a:schemeClr>
                </a:solidFill>
              </a:defRPr>
            </a:lvl1pPr>
            <a:lvl2pPr marL="1931249" indent="0">
              <a:buNone/>
              <a:defRPr sz="7625">
                <a:solidFill>
                  <a:schemeClr val="tx1">
                    <a:tint val="75000"/>
                  </a:schemeClr>
                </a:solidFill>
              </a:defRPr>
            </a:lvl2pPr>
            <a:lvl3pPr marL="3862499" indent="0">
              <a:buNone/>
              <a:defRPr sz="6750">
                <a:solidFill>
                  <a:schemeClr val="tx1">
                    <a:tint val="75000"/>
                  </a:schemeClr>
                </a:solidFill>
              </a:defRPr>
            </a:lvl3pPr>
            <a:lvl4pPr marL="5793748" indent="0">
              <a:buNone/>
              <a:defRPr sz="6000">
                <a:solidFill>
                  <a:schemeClr val="tx1">
                    <a:tint val="75000"/>
                  </a:schemeClr>
                </a:solidFill>
              </a:defRPr>
            </a:lvl4pPr>
            <a:lvl5pPr marL="7724996" indent="0">
              <a:buNone/>
              <a:defRPr sz="6000">
                <a:solidFill>
                  <a:schemeClr val="tx1">
                    <a:tint val="75000"/>
                  </a:schemeClr>
                </a:solidFill>
              </a:defRPr>
            </a:lvl5pPr>
            <a:lvl6pPr marL="9656246" indent="0">
              <a:buNone/>
              <a:defRPr sz="6000">
                <a:solidFill>
                  <a:schemeClr val="tx1">
                    <a:tint val="75000"/>
                  </a:schemeClr>
                </a:solidFill>
              </a:defRPr>
            </a:lvl6pPr>
            <a:lvl7pPr marL="11587496" indent="0">
              <a:buNone/>
              <a:defRPr sz="6000">
                <a:solidFill>
                  <a:schemeClr val="tx1">
                    <a:tint val="75000"/>
                  </a:schemeClr>
                </a:solidFill>
              </a:defRPr>
            </a:lvl7pPr>
            <a:lvl8pPr marL="13518745" indent="0">
              <a:buNone/>
              <a:defRPr sz="6000">
                <a:solidFill>
                  <a:schemeClr val="tx1">
                    <a:tint val="75000"/>
                  </a:schemeClr>
                </a:solidFill>
              </a:defRPr>
            </a:lvl8pPr>
            <a:lvl9pPr marL="15449995" indent="0">
              <a:buNone/>
              <a:defRPr sz="6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B6537-632B-884C-BD56-15C77719C2CE}"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7827" y="573741"/>
            <a:ext cx="24126829" cy="7130432"/>
          </a:xfrm>
        </p:spPr>
        <p:txBody>
          <a:bodyPr/>
          <a:lstStyle/>
          <a:p>
            <a:r>
              <a:rPr lang="en-US" smtClean="0"/>
              <a:t>Click to edit Master title style</a:t>
            </a:r>
            <a:endParaRPr/>
          </a:p>
        </p:txBody>
      </p:sp>
      <p:sp>
        <p:nvSpPr>
          <p:cNvPr id="3" name="Content Placeholder 2"/>
          <p:cNvSpPr>
            <a:spLocks noGrp="1"/>
          </p:cNvSpPr>
          <p:nvPr>
            <p:ph sz="half" idx="1"/>
          </p:nvPr>
        </p:nvSpPr>
        <p:spPr>
          <a:xfrm>
            <a:off x="1647824" y="8534404"/>
            <a:ext cx="11521440" cy="23164800"/>
          </a:xfrm>
        </p:spPr>
        <p:txBody>
          <a:bodyPr>
            <a:normAutofit/>
          </a:bodyPr>
          <a:lstStyle>
            <a:lvl1pPr>
              <a:spcBef>
                <a:spcPts val="6759"/>
              </a:spcBef>
              <a:defRPr sz="8375"/>
            </a:lvl1pPr>
            <a:lvl2pPr>
              <a:defRPr sz="7625"/>
            </a:lvl2pPr>
            <a:lvl3pPr>
              <a:defRPr sz="7625"/>
            </a:lvl3pPr>
            <a:lvl4pPr>
              <a:defRPr sz="7625"/>
            </a:lvl4pPr>
            <a:lvl5pPr>
              <a:defRPr sz="7625"/>
            </a:lvl5pPr>
            <a:lvl6pPr>
              <a:defRPr sz="7625"/>
            </a:lvl6pPr>
            <a:lvl7pPr>
              <a:defRPr sz="7625"/>
            </a:lvl7pPr>
            <a:lvl8pPr>
              <a:defRPr sz="7625"/>
            </a:lvl8pPr>
            <a:lvl9pPr>
              <a:defRPr sz="7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14253211" y="8534404"/>
            <a:ext cx="11521440" cy="23164800"/>
          </a:xfrm>
        </p:spPr>
        <p:txBody>
          <a:bodyPr>
            <a:normAutofit/>
          </a:bodyPr>
          <a:lstStyle>
            <a:lvl1pPr>
              <a:spcBef>
                <a:spcPts val="6759"/>
              </a:spcBef>
              <a:defRPr sz="8375"/>
            </a:lvl1pPr>
            <a:lvl2pPr>
              <a:defRPr sz="7625"/>
            </a:lvl2pPr>
            <a:lvl3pPr>
              <a:defRPr sz="7625"/>
            </a:lvl3pPr>
            <a:lvl4pPr>
              <a:defRPr sz="7625"/>
            </a:lvl4pPr>
            <a:lvl5pPr>
              <a:defRPr sz="7625"/>
            </a:lvl5pPr>
            <a:lvl6pPr>
              <a:defRPr sz="7625"/>
            </a:lvl6pPr>
            <a:lvl7pPr>
              <a:defRPr sz="7625"/>
            </a:lvl7pPr>
            <a:lvl8pPr>
              <a:defRPr sz="7625"/>
            </a:lvl8pPr>
            <a:lvl9pPr>
              <a:defRPr sz="7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1B6537-632B-884C-BD56-15C77719C2CE}"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7827" y="573741"/>
            <a:ext cx="24126829" cy="713043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47820" y="7750534"/>
            <a:ext cx="11521440" cy="4004732"/>
          </a:xfrm>
        </p:spPr>
        <p:txBody>
          <a:bodyPr anchor="b">
            <a:noAutofit/>
          </a:bodyPr>
          <a:lstStyle>
            <a:lvl1pPr marL="0" indent="0" algn="ctr">
              <a:spcBef>
                <a:spcPts val="0"/>
              </a:spcBef>
              <a:buNone/>
              <a:defRPr sz="10125" b="0">
                <a:solidFill>
                  <a:schemeClr val="accent1">
                    <a:lumMod val="60000"/>
                    <a:lumOff val="40000"/>
                  </a:schemeClr>
                </a:solidFill>
              </a:defRPr>
            </a:lvl1pPr>
            <a:lvl2pPr marL="1931249" indent="0">
              <a:buNone/>
              <a:defRPr sz="8375" b="1"/>
            </a:lvl2pPr>
            <a:lvl3pPr marL="3862499" indent="0">
              <a:buNone/>
              <a:defRPr sz="7625" b="1"/>
            </a:lvl3pPr>
            <a:lvl4pPr marL="5793748" indent="0">
              <a:buNone/>
              <a:defRPr sz="6750" b="1"/>
            </a:lvl4pPr>
            <a:lvl5pPr marL="7724996" indent="0">
              <a:buNone/>
              <a:defRPr sz="6750" b="1"/>
            </a:lvl5pPr>
            <a:lvl6pPr marL="9656246" indent="0">
              <a:buNone/>
              <a:defRPr sz="6750" b="1"/>
            </a:lvl6pPr>
            <a:lvl7pPr marL="11587496" indent="0">
              <a:buNone/>
              <a:defRPr sz="6750" b="1"/>
            </a:lvl7pPr>
            <a:lvl8pPr marL="13518745" indent="0">
              <a:buNone/>
              <a:defRPr sz="6750" b="1"/>
            </a:lvl8pPr>
            <a:lvl9pPr marL="15449995" indent="0">
              <a:buNone/>
              <a:defRPr sz="6750" b="1"/>
            </a:lvl9pPr>
          </a:lstStyle>
          <a:p>
            <a:pPr lvl="0"/>
            <a:r>
              <a:rPr lang="en-US" smtClean="0"/>
              <a:t>Click to edit Master text styles</a:t>
            </a:r>
          </a:p>
        </p:txBody>
      </p:sp>
      <p:sp>
        <p:nvSpPr>
          <p:cNvPr id="4" name="Content Placeholder 3"/>
          <p:cNvSpPr>
            <a:spLocks noGrp="1"/>
          </p:cNvSpPr>
          <p:nvPr>
            <p:ph sz="half" idx="2"/>
          </p:nvPr>
        </p:nvSpPr>
        <p:spPr>
          <a:xfrm>
            <a:off x="1647820" y="12519555"/>
            <a:ext cx="11521440" cy="19179652"/>
          </a:xfrm>
        </p:spPr>
        <p:txBody>
          <a:bodyPr>
            <a:normAutofit/>
          </a:bodyPr>
          <a:lstStyle>
            <a:lvl1pPr>
              <a:spcBef>
                <a:spcPts val="6759"/>
              </a:spcBef>
              <a:defRPr sz="8375"/>
            </a:lvl1pPr>
            <a:lvl2pPr>
              <a:defRPr sz="7625"/>
            </a:lvl2pPr>
            <a:lvl3pPr>
              <a:defRPr sz="7625"/>
            </a:lvl3pPr>
            <a:lvl4pPr>
              <a:defRPr sz="7625"/>
            </a:lvl4pPr>
            <a:lvl5pPr>
              <a:defRPr sz="7625"/>
            </a:lvl5pPr>
            <a:lvl6pPr>
              <a:defRPr sz="6750"/>
            </a:lvl6pPr>
            <a:lvl7pPr>
              <a:defRPr sz="6750"/>
            </a:lvl7pPr>
            <a:lvl8pPr>
              <a:defRPr sz="6750"/>
            </a:lvl8pPr>
            <a:lvl9pPr>
              <a:defRPr sz="67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14253211" y="7750534"/>
            <a:ext cx="11521440" cy="4004732"/>
          </a:xfrm>
        </p:spPr>
        <p:txBody>
          <a:bodyPr anchor="b">
            <a:noAutofit/>
          </a:bodyPr>
          <a:lstStyle>
            <a:lvl1pPr marL="0" indent="0" algn="ctr">
              <a:spcBef>
                <a:spcPts val="0"/>
              </a:spcBef>
              <a:buNone/>
              <a:defRPr sz="10125" b="0">
                <a:solidFill>
                  <a:schemeClr val="accent1">
                    <a:lumMod val="60000"/>
                    <a:lumOff val="40000"/>
                  </a:schemeClr>
                </a:solidFill>
              </a:defRPr>
            </a:lvl1pPr>
            <a:lvl2pPr marL="1931249" indent="0">
              <a:buNone/>
              <a:defRPr sz="8375" b="1"/>
            </a:lvl2pPr>
            <a:lvl3pPr marL="3862499" indent="0">
              <a:buNone/>
              <a:defRPr sz="7625" b="1"/>
            </a:lvl3pPr>
            <a:lvl4pPr marL="5793748" indent="0">
              <a:buNone/>
              <a:defRPr sz="6750" b="1"/>
            </a:lvl4pPr>
            <a:lvl5pPr marL="7724996" indent="0">
              <a:buNone/>
              <a:defRPr sz="6750" b="1"/>
            </a:lvl5pPr>
            <a:lvl6pPr marL="9656246" indent="0">
              <a:buNone/>
              <a:defRPr sz="6750" b="1"/>
            </a:lvl6pPr>
            <a:lvl7pPr marL="11587496" indent="0">
              <a:buNone/>
              <a:defRPr sz="6750" b="1"/>
            </a:lvl7pPr>
            <a:lvl8pPr marL="13518745" indent="0">
              <a:buNone/>
              <a:defRPr sz="6750" b="1"/>
            </a:lvl8pPr>
            <a:lvl9pPr marL="15449995" indent="0">
              <a:buNone/>
              <a:defRPr sz="6750" b="1"/>
            </a:lvl9pPr>
          </a:lstStyle>
          <a:p>
            <a:pPr lvl="0"/>
            <a:r>
              <a:rPr lang="en-US" smtClean="0"/>
              <a:t>Click to edit Master text styles</a:t>
            </a:r>
          </a:p>
        </p:txBody>
      </p:sp>
      <p:sp>
        <p:nvSpPr>
          <p:cNvPr id="6" name="Content Placeholder 5"/>
          <p:cNvSpPr>
            <a:spLocks noGrp="1"/>
          </p:cNvSpPr>
          <p:nvPr>
            <p:ph sz="quarter" idx="4"/>
          </p:nvPr>
        </p:nvSpPr>
        <p:spPr>
          <a:xfrm>
            <a:off x="14253211" y="12519555"/>
            <a:ext cx="11521440" cy="19179652"/>
          </a:xfrm>
        </p:spPr>
        <p:txBody>
          <a:bodyPr>
            <a:normAutofit/>
          </a:bodyPr>
          <a:lstStyle>
            <a:lvl1pPr>
              <a:spcBef>
                <a:spcPts val="6759"/>
              </a:spcBef>
              <a:defRPr sz="8375"/>
            </a:lvl1pPr>
            <a:lvl2pPr>
              <a:defRPr sz="7625"/>
            </a:lvl2pPr>
            <a:lvl3pPr>
              <a:defRPr sz="7625"/>
            </a:lvl3pPr>
            <a:lvl4pPr>
              <a:defRPr sz="7625"/>
            </a:lvl4pPr>
            <a:lvl5pPr>
              <a:defRPr sz="7625"/>
            </a:lvl5pPr>
            <a:lvl6pPr>
              <a:defRPr sz="6750"/>
            </a:lvl6pPr>
            <a:lvl7pPr>
              <a:defRPr sz="6750"/>
            </a:lvl7pPr>
            <a:lvl8pPr>
              <a:defRPr sz="6750"/>
            </a:lvl8pPr>
            <a:lvl9pPr>
              <a:defRPr sz="67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81B6537-632B-884C-BD56-15C77719C2CE}" type="datetimeFigureOut">
              <a:rPr lang="en-US" smtClean="0"/>
              <a:t>2/13/18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1B6537-632B-884C-BD56-15C77719C2CE}" type="datetimeFigureOut">
              <a:rPr lang="en-US" smtClean="0"/>
              <a:t>2/13/18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B6537-632B-884C-BD56-15C77719C2CE}" type="datetimeFigureOut">
              <a:rPr lang="en-US" smtClean="0"/>
              <a:t>2/13/18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6" y="3263316"/>
            <a:ext cx="11521440" cy="6197600"/>
          </a:xfrm>
        </p:spPr>
        <p:txBody>
          <a:bodyPr anchor="b"/>
          <a:lstStyle>
            <a:lvl1pPr algn="ctr">
              <a:defRPr sz="15125" b="0"/>
            </a:lvl1pPr>
          </a:lstStyle>
          <a:p>
            <a:r>
              <a:rPr lang="en-US" smtClean="0"/>
              <a:t>Click to edit Master title style</a:t>
            </a:r>
            <a:endParaRPr/>
          </a:p>
        </p:txBody>
      </p:sp>
      <p:sp>
        <p:nvSpPr>
          <p:cNvPr id="3" name="Content Placeholder 2"/>
          <p:cNvSpPr>
            <a:spLocks noGrp="1"/>
          </p:cNvSpPr>
          <p:nvPr>
            <p:ph idx="1"/>
          </p:nvPr>
        </p:nvSpPr>
        <p:spPr>
          <a:xfrm>
            <a:off x="14228471" y="1964271"/>
            <a:ext cx="11521440" cy="29734932"/>
          </a:xfrm>
        </p:spPr>
        <p:txBody>
          <a:bodyPr>
            <a:normAutofit/>
          </a:bodyPr>
          <a:lstStyle>
            <a:lvl1pPr>
              <a:spcBef>
                <a:spcPts val="8448"/>
              </a:spcBef>
              <a:defRPr sz="9375"/>
            </a:lvl1pPr>
            <a:lvl2pPr>
              <a:defRPr sz="8375"/>
            </a:lvl2pPr>
            <a:lvl3pPr>
              <a:defRPr sz="7625"/>
            </a:lvl3pPr>
            <a:lvl4pPr>
              <a:defRPr sz="7625"/>
            </a:lvl4pPr>
            <a:lvl5pPr>
              <a:defRPr sz="7625"/>
            </a:lvl5pPr>
            <a:lvl6pPr>
              <a:defRPr sz="8375"/>
            </a:lvl6pPr>
            <a:lvl7pPr>
              <a:defRPr sz="8375"/>
            </a:lvl7pPr>
            <a:lvl8pPr>
              <a:defRPr sz="8375"/>
            </a:lvl8pPr>
            <a:lvl9pPr>
              <a:defRPr sz="83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600196" y="9535235"/>
            <a:ext cx="11521440" cy="19840812"/>
          </a:xfrm>
        </p:spPr>
        <p:txBody>
          <a:bodyPr>
            <a:normAutofit/>
          </a:bodyPr>
          <a:lstStyle>
            <a:lvl1pPr marL="0" indent="0" algn="ctr">
              <a:spcBef>
                <a:spcPts val="2534"/>
              </a:spcBef>
              <a:buNone/>
              <a:defRPr sz="7625"/>
            </a:lvl1pPr>
            <a:lvl2pPr marL="1931249" indent="0">
              <a:buNone/>
              <a:defRPr sz="5000"/>
            </a:lvl2pPr>
            <a:lvl3pPr marL="3862499" indent="0">
              <a:buNone/>
              <a:defRPr sz="4250"/>
            </a:lvl3pPr>
            <a:lvl4pPr marL="5793748" indent="0">
              <a:buNone/>
              <a:defRPr sz="3750"/>
            </a:lvl4pPr>
            <a:lvl5pPr marL="7724996" indent="0">
              <a:buNone/>
              <a:defRPr sz="3750"/>
            </a:lvl5pPr>
            <a:lvl6pPr marL="9656246" indent="0">
              <a:buNone/>
              <a:defRPr sz="3750"/>
            </a:lvl6pPr>
            <a:lvl7pPr marL="11587496" indent="0">
              <a:buNone/>
              <a:defRPr sz="3750"/>
            </a:lvl7pPr>
            <a:lvl8pPr marL="13518745" indent="0">
              <a:buNone/>
              <a:defRPr sz="3750"/>
            </a:lvl8pPr>
            <a:lvl9pPr marL="15449995" indent="0">
              <a:buNone/>
              <a:defRPr sz="3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B6537-632B-884C-BD56-15C77719C2CE}"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7827" y="573741"/>
            <a:ext cx="24126829" cy="7130432"/>
          </a:xfrm>
          <a:prstGeom prst="rect">
            <a:avLst/>
          </a:prstGeom>
        </p:spPr>
        <p:txBody>
          <a:bodyPr vert="horz" lIns="309000" tIns="154500" rIns="309000" bIns="15450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1647827" y="8534404"/>
            <a:ext cx="24126829" cy="23164800"/>
          </a:xfrm>
          <a:prstGeom prst="rect">
            <a:avLst/>
          </a:prstGeom>
        </p:spPr>
        <p:txBody>
          <a:bodyPr vert="horz" lIns="309000" tIns="154500" rIns="309000" bIns="1545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6889504" y="33470235"/>
            <a:ext cx="6400800" cy="1947332"/>
          </a:xfrm>
          <a:prstGeom prst="rect">
            <a:avLst/>
          </a:prstGeom>
        </p:spPr>
        <p:txBody>
          <a:bodyPr vert="horz" lIns="309000" tIns="154500" rIns="309000" bIns="154500" rtlCol="0" anchor="ctr"/>
          <a:lstStyle>
            <a:lvl1pPr algn="r">
              <a:defRPr sz="5000">
                <a:solidFill>
                  <a:schemeClr val="bg1"/>
                </a:solidFill>
              </a:defRPr>
            </a:lvl1pPr>
          </a:lstStyle>
          <a:p>
            <a:fld id="{281B6537-632B-884C-BD56-15C77719C2CE}" type="datetimeFigureOut">
              <a:rPr lang="en-US" smtClean="0"/>
              <a:t>2/13/18</a:t>
            </a:fld>
            <a:endParaRPr lang="en-US"/>
          </a:p>
        </p:txBody>
      </p:sp>
      <p:sp>
        <p:nvSpPr>
          <p:cNvPr id="5" name="Footer Placeholder 4"/>
          <p:cNvSpPr>
            <a:spLocks noGrp="1"/>
          </p:cNvSpPr>
          <p:nvPr>
            <p:ph type="ftr" sz="quarter" idx="3"/>
          </p:nvPr>
        </p:nvSpPr>
        <p:spPr>
          <a:xfrm>
            <a:off x="793378" y="33470235"/>
            <a:ext cx="14522824" cy="1947332"/>
          </a:xfrm>
          <a:prstGeom prst="rect">
            <a:avLst/>
          </a:prstGeom>
        </p:spPr>
        <p:txBody>
          <a:bodyPr vert="horz" lIns="309000" tIns="154500" rIns="309000" bIns="154500" rtlCol="0" anchor="ctr"/>
          <a:lstStyle>
            <a:lvl1pPr algn="l">
              <a:defRPr sz="5000">
                <a:solidFill>
                  <a:schemeClr val="bg1"/>
                </a:solidFill>
              </a:defRPr>
            </a:lvl1pPr>
          </a:lstStyle>
          <a:p>
            <a:endParaRPr lang="en-US"/>
          </a:p>
        </p:txBody>
      </p:sp>
      <p:sp>
        <p:nvSpPr>
          <p:cNvPr id="6" name="Slide Number Placeholder 5"/>
          <p:cNvSpPr>
            <a:spLocks noGrp="1"/>
          </p:cNvSpPr>
          <p:nvPr>
            <p:ph type="sldNum" sz="quarter" idx="4"/>
          </p:nvPr>
        </p:nvSpPr>
        <p:spPr>
          <a:xfrm>
            <a:off x="23693720" y="33470235"/>
            <a:ext cx="2971800" cy="1947332"/>
          </a:xfrm>
          <a:prstGeom prst="rect">
            <a:avLst/>
          </a:prstGeom>
        </p:spPr>
        <p:txBody>
          <a:bodyPr vert="horz" lIns="309000" tIns="154500" rIns="309000" bIns="154500" rtlCol="0" anchor="ctr"/>
          <a:lstStyle>
            <a:lvl1pPr algn="r">
              <a:defRPr sz="15125">
                <a:solidFill>
                  <a:schemeClr val="bg1"/>
                </a:solidFill>
              </a:defRPr>
            </a:lvl1pPr>
          </a:lstStyle>
          <a:p>
            <a:fld id="{9040E054-0F62-724F-B566-F096BCB956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3862499" rtl="0" eaLnBrk="1" latinLnBrk="0" hangingPunct="1">
        <a:spcBef>
          <a:spcPct val="0"/>
        </a:spcBef>
        <a:buNone/>
        <a:defRPr sz="19500" kern="1200">
          <a:solidFill>
            <a:schemeClr val="accent1"/>
          </a:solidFill>
          <a:latin typeface="+mj-lt"/>
          <a:ea typeface="+mj-ea"/>
          <a:cs typeface="+mj-cs"/>
        </a:defRPr>
      </a:lvl1pPr>
    </p:titleStyle>
    <p:bodyStyle>
      <a:lvl1pPr marL="1475260" indent="-1475260" algn="l" defTabSz="3862499" rtl="0" eaLnBrk="1" latinLnBrk="0" hangingPunct="1">
        <a:spcBef>
          <a:spcPts val="8448"/>
        </a:spcBef>
        <a:buClr>
          <a:schemeClr val="accent1">
            <a:lumMod val="60000"/>
            <a:lumOff val="40000"/>
          </a:schemeClr>
        </a:buClr>
        <a:buSzPct val="110000"/>
        <a:buFont typeface="Wingdings 2" pitchFamily="18" charset="2"/>
        <a:buChar char=""/>
        <a:defRPr sz="10125" kern="1200">
          <a:solidFill>
            <a:schemeClr val="tx1">
              <a:lumMod val="65000"/>
              <a:lumOff val="35000"/>
            </a:schemeClr>
          </a:solidFill>
          <a:latin typeface="+mn-lt"/>
          <a:ea typeface="+mn-ea"/>
          <a:cs typeface="+mn-cs"/>
        </a:defRPr>
      </a:lvl1pPr>
      <a:lvl2pPr marL="2896874" indent="-1421614" algn="l" defTabSz="3862499" rtl="0" eaLnBrk="1" latinLnBrk="0" hangingPunct="1">
        <a:spcBef>
          <a:spcPts val="2534"/>
        </a:spcBef>
        <a:buClr>
          <a:schemeClr val="accent1">
            <a:lumMod val="75000"/>
          </a:schemeClr>
        </a:buClr>
        <a:buSzPct val="110000"/>
        <a:buFont typeface="Wingdings 2" pitchFamily="18" charset="2"/>
        <a:buChar char=""/>
        <a:defRPr sz="9375" kern="1200">
          <a:solidFill>
            <a:schemeClr val="tx1">
              <a:lumMod val="65000"/>
              <a:lumOff val="35000"/>
            </a:schemeClr>
          </a:solidFill>
          <a:latin typeface="+mn-lt"/>
          <a:ea typeface="+mn-ea"/>
          <a:cs typeface="+mn-cs"/>
        </a:defRPr>
      </a:lvl2pPr>
      <a:lvl3pPr marL="4090494" indent="-1193619" algn="l" defTabSz="3862499" rtl="0" eaLnBrk="1" latinLnBrk="0" hangingPunct="1">
        <a:spcBef>
          <a:spcPts val="2534"/>
        </a:spcBef>
        <a:buClr>
          <a:schemeClr val="accent1">
            <a:lumMod val="60000"/>
            <a:lumOff val="40000"/>
          </a:schemeClr>
        </a:buClr>
        <a:buSzPct val="110000"/>
        <a:buFont typeface="Wingdings 2" pitchFamily="18" charset="2"/>
        <a:buChar char=""/>
        <a:defRPr sz="8375" kern="1200">
          <a:solidFill>
            <a:schemeClr val="tx1">
              <a:lumMod val="65000"/>
              <a:lumOff val="35000"/>
            </a:schemeClr>
          </a:solidFill>
          <a:latin typeface="+mn-lt"/>
          <a:ea typeface="+mn-ea"/>
          <a:cs typeface="+mn-cs"/>
        </a:defRPr>
      </a:lvl3pPr>
      <a:lvl4pPr marL="5337759" indent="-1247265" algn="l" defTabSz="3862499" rtl="0" eaLnBrk="1" latinLnBrk="0" hangingPunct="1">
        <a:spcBef>
          <a:spcPts val="2534"/>
        </a:spcBef>
        <a:buClr>
          <a:schemeClr val="accent1">
            <a:lumMod val="75000"/>
          </a:schemeClr>
        </a:buClr>
        <a:buSzPct val="110000"/>
        <a:buFont typeface="Wingdings 2" pitchFamily="18" charset="2"/>
        <a:buChar char=""/>
        <a:defRPr sz="7625" kern="1200">
          <a:solidFill>
            <a:schemeClr val="tx1">
              <a:lumMod val="65000"/>
              <a:lumOff val="35000"/>
            </a:schemeClr>
          </a:solidFill>
          <a:latin typeface="+mn-lt"/>
          <a:ea typeface="+mn-ea"/>
          <a:cs typeface="+mn-cs"/>
        </a:defRPr>
      </a:lvl4pPr>
      <a:lvl5pPr marL="6531378" indent="-1193619" algn="l" defTabSz="3862499" rtl="0" eaLnBrk="1" latinLnBrk="0" hangingPunct="1">
        <a:spcBef>
          <a:spcPts val="2534"/>
        </a:spcBef>
        <a:buClr>
          <a:schemeClr val="accent1">
            <a:lumMod val="60000"/>
            <a:lumOff val="40000"/>
          </a:schemeClr>
        </a:buClr>
        <a:buSzPct val="110000"/>
        <a:buFont typeface="Wingdings 2" pitchFamily="18" charset="2"/>
        <a:buChar char=""/>
        <a:defRPr sz="7625" kern="1200">
          <a:solidFill>
            <a:schemeClr val="tx1">
              <a:lumMod val="65000"/>
              <a:lumOff val="35000"/>
            </a:schemeClr>
          </a:solidFill>
          <a:latin typeface="+mn-lt"/>
          <a:ea typeface="+mn-ea"/>
          <a:cs typeface="+mn-cs"/>
        </a:defRPr>
      </a:lvl5pPr>
      <a:lvl6pPr marL="7724996" indent="-1193619" algn="l" defTabSz="3862499" rtl="0" eaLnBrk="1" latinLnBrk="0" hangingPunct="1">
        <a:spcBef>
          <a:spcPct val="20000"/>
        </a:spcBef>
        <a:buClr>
          <a:schemeClr val="accent2"/>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6pPr>
      <a:lvl7pPr marL="8945440" indent="-1193619" algn="l" defTabSz="3862499" rtl="0" eaLnBrk="1" latinLnBrk="0" hangingPunct="1">
        <a:spcBef>
          <a:spcPct val="20000"/>
        </a:spcBef>
        <a:buClr>
          <a:schemeClr val="accent1">
            <a:lumMod val="60000"/>
            <a:lumOff val="40000"/>
          </a:schemeClr>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7pPr>
      <a:lvl8pPr marL="10132355" indent="-1193619" algn="l" defTabSz="3862499" rtl="0" eaLnBrk="1" latinLnBrk="0" hangingPunct="1">
        <a:spcBef>
          <a:spcPct val="20000"/>
        </a:spcBef>
        <a:buClr>
          <a:schemeClr val="accent2"/>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8pPr>
      <a:lvl9pPr marL="11359501" indent="-1193619" algn="l" defTabSz="3862499" rtl="0" eaLnBrk="1" latinLnBrk="0" hangingPunct="1">
        <a:spcBef>
          <a:spcPct val="20000"/>
        </a:spcBef>
        <a:buClr>
          <a:schemeClr val="accent1">
            <a:lumMod val="60000"/>
            <a:lumOff val="40000"/>
          </a:schemeClr>
        </a:buClr>
        <a:buSzPct val="110000"/>
        <a:buFont typeface="Wingdings 2" pitchFamily="18" charset="2"/>
        <a:buChar char=""/>
        <a:defRPr lang="en-US" sz="7625" kern="1200" dirty="0">
          <a:solidFill>
            <a:schemeClr val="tx1">
              <a:lumMod val="65000"/>
              <a:lumOff val="35000"/>
            </a:schemeClr>
          </a:solidFill>
          <a:latin typeface="+mn-lt"/>
          <a:ea typeface="+mn-ea"/>
          <a:cs typeface="+mn-cs"/>
        </a:defRPr>
      </a:lvl9pPr>
    </p:bodyStyle>
    <p:otherStyle>
      <a:defPPr>
        <a:defRPr/>
      </a:defPPr>
      <a:lvl1pPr marL="0" algn="l" defTabSz="3862499" rtl="0" eaLnBrk="1" latinLnBrk="0" hangingPunct="1">
        <a:defRPr sz="7625" kern="1200">
          <a:solidFill>
            <a:schemeClr val="tx1"/>
          </a:solidFill>
          <a:latin typeface="+mn-lt"/>
          <a:ea typeface="+mn-ea"/>
          <a:cs typeface="+mn-cs"/>
        </a:defRPr>
      </a:lvl1pPr>
      <a:lvl2pPr marL="1931249" algn="l" defTabSz="3862499" rtl="0" eaLnBrk="1" latinLnBrk="0" hangingPunct="1">
        <a:defRPr sz="7625" kern="1200">
          <a:solidFill>
            <a:schemeClr val="tx1"/>
          </a:solidFill>
          <a:latin typeface="+mn-lt"/>
          <a:ea typeface="+mn-ea"/>
          <a:cs typeface="+mn-cs"/>
        </a:defRPr>
      </a:lvl2pPr>
      <a:lvl3pPr marL="3862499" algn="l" defTabSz="3862499" rtl="0" eaLnBrk="1" latinLnBrk="0" hangingPunct="1">
        <a:defRPr sz="7625" kern="1200">
          <a:solidFill>
            <a:schemeClr val="tx1"/>
          </a:solidFill>
          <a:latin typeface="+mn-lt"/>
          <a:ea typeface="+mn-ea"/>
          <a:cs typeface="+mn-cs"/>
        </a:defRPr>
      </a:lvl3pPr>
      <a:lvl4pPr marL="5793748" algn="l" defTabSz="3862499" rtl="0" eaLnBrk="1" latinLnBrk="0" hangingPunct="1">
        <a:defRPr sz="7625" kern="1200">
          <a:solidFill>
            <a:schemeClr val="tx1"/>
          </a:solidFill>
          <a:latin typeface="+mn-lt"/>
          <a:ea typeface="+mn-ea"/>
          <a:cs typeface="+mn-cs"/>
        </a:defRPr>
      </a:lvl4pPr>
      <a:lvl5pPr marL="7724996" algn="l" defTabSz="3862499" rtl="0" eaLnBrk="1" latinLnBrk="0" hangingPunct="1">
        <a:defRPr sz="7625" kern="1200">
          <a:solidFill>
            <a:schemeClr val="tx1"/>
          </a:solidFill>
          <a:latin typeface="+mn-lt"/>
          <a:ea typeface="+mn-ea"/>
          <a:cs typeface="+mn-cs"/>
        </a:defRPr>
      </a:lvl5pPr>
      <a:lvl6pPr marL="9656246" algn="l" defTabSz="3862499" rtl="0" eaLnBrk="1" latinLnBrk="0" hangingPunct="1">
        <a:defRPr sz="7625" kern="1200">
          <a:solidFill>
            <a:schemeClr val="tx1"/>
          </a:solidFill>
          <a:latin typeface="+mn-lt"/>
          <a:ea typeface="+mn-ea"/>
          <a:cs typeface="+mn-cs"/>
        </a:defRPr>
      </a:lvl6pPr>
      <a:lvl7pPr marL="11587496" algn="l" defTabSz="3862499" rtl="0" eaLnBrk="1" latinLnBrk="0" hangingPunct="1">
        <a:defRPr sz="7625" kern="1200">
          <a:solidFill>
            <a:schemeClr val="tx1"/>
          </a:solidFill>
          <a:latin typeface="+mn-lt"/>
          <a:ea typeface="+mn-ea"/>
          <a:cs typeface="+mn-cs"/>
        </a:defRPr>
      </a:lvl7pPr>
      <a:lvl8pPr marL="13518745" algn="l" defTabSz="3862499" rtl="0" eaLnBrk="1" latinLnBrk="0" hangingPunct="1">
        <a:defRPr sz="7625" kern="1200">
          <a:solidFill>
            <a:schemeClr val="tx1"/>
          </a:solidFill>
          <a:latin typeface="+mn-lt"/>
          <a:ea typeface="+mn-ea"/>
          <a:cs typeface="+mn-cs"/>
        </a:defRPr>
      </a:lvl8pPr>
      <a:lvl9pPr marL="15449995" algn="l" defTabSz="3862499" rtl="0" eaLnBrk="1" latinLnBrk="0" hangingPunct="1">
        <a:defRPr sz="7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g"/><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microsoft.com/office/2007/relationships/hdphoto" Target="../media/hdphoto1.wdp"/><Relationship Id="rId7" Type="http://schemas.openxmlformats.org/officeDocument/2006/relationships/image" Target="../media/image6.jpeg"/><Relationship Id="rId8" Type="http://schemas.openxmlformats.org/officeDocument/2006/relationships/image" Target="../media/image7.png"/><Relationship Id="rId9" Type="http://schemas.microsoft.com/office/2007/relationships/hdphoto" Target="../media/hdphoto2.wdp"/><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0" y="0"/>
            <a:ext cx="27432000" cy="3905250"/>
          </a:xfrm>
          <a:prstGeom prst="rect">
            <a:avLst/>
          </a:prstGeom>
          <a:solidFill>
            <a:srgbClr val="005DAA"/>
          </a:solidFill>
          <a:ln>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86250" tIns="193125" rIns="386250" bIns="193125">
            <a:prstTxWarp prst="textNoShape">
              <a:avLst/>
            </a:prstTxWarp>
          </a:bodyPr>
          <a:lstStyle/>
          <a:p>
            <a:endParaRPr lang="en-US" sz="9884"/>
          </a:p>
        </p:txBody>
      </p:sp>
      <p:sp>
        <p:nvSpPr>
          <p:cNvPr id="9" name="TextBox 2"/>
          <p:cNvSpPr txBox="1"/>
          <p:nvPr/>
        </p:nvSpPr>
        <p:spPr>
          <a:xfrm>
            <a:off x="22196788" y="523875"/>
            <a:ext cx="4090752" cy="2869163"/>
          </a:xfrm>
          <a:prstGeom prst="rect">
            <a:avLst/>
          </a:prstGeom>
          <a:solidFill>
            <a:schemeClr val="bg1"/>
          </a:solidFill>
        </p:spPr>
        <p:txBody>
          <a:bodyPr wrap="square" rtlCol="0">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3727" y="485775"/>
            <a:ext cx="3590544" cy="2895600"/>
          </a:xfrm>
          <a:prstGeom prst="rect">
            <a:avLst/>
          </a:prstGeom>
        </p:spPr>
      </p:pic>
      <p:sp>
        <p:nvSpPr>
          <p:cNvPr id="13" name="Rectangle 12"/>
          <p:cNvSpPr/>
          <p:nvPr/>
        </p:nvSpPr>
        <p:spPr>
          <a:xfrm>
            <a:off x="1265940" y="11344275"/>
            <a:ext cx="6876136" cy="8829920"/>
          </a:xfrm>
          <a:prstGeom prst="rect">
            <a:avLst/>
          </a:prstGeom>
        </p:spPr>
        <p:txBody>
          <a:bodyPr wrap="square" lIns="73473" tIns="36736" rIns="73473" bIns="36736" anchor="t">
            <a:spAutoFit/>
          </a:bodyPr>
          <a:lstStyle/>
          <a:p>
            <a:pPr algn="just">
              <a:lnSpc>
                <a:spcPct val="130000"/>
              </a:lnSpc>
            </a:pPr>
            <a:r>
              <a:rPr lang="en" sz="2200" err="1">
                <a:solidFill>
                  <a:prstClr val="black"/>
                </a:solidFill>
              </a:rPr>
              <a:t>Speedfest</a:t>
            </a:r>
            <a:r>
              <a:rPr lang="en" sz="2200">
                <a:solidFill>
                  <a:prstClr val="black"/>
                </a:solidFill>
              </a:rPr>
              <a:t> is a flight competition created by Oklahoma State University to provide an industry-practical alternative to the established AIAA Design Build Fly competition. Each year, Alpha (or collegiate) class teams are given a statement of work to respond to, which, for the past two years, have been performance oriented designs involving</a:t>
            </a:r>
            <a:r>
              <a:rPr lang="en-US" sz="2200">
                <a:solidFill>
                  <a:prstClr val="black"/>
                </a:solidFill>
              </a:rPr>
              <a:t> </a:t>
            </a:r>
            <a:r>
              <a:rPr lang="en" sz="2200">
                <a:solidFill>
                  <a:prstClr val="black"/>
                </a:solidFill>
              </a:rPr>
              <a:t>a </a:t>
            </a:r>
            <a:r>
              <a:rPr lang="en" sz="2200" smtClean="0">
                <a:solidFill>
                  <a:prstClr val="black"/>
                </a:solidFill>
              </a:rPr>
              <a:t>turbine </a:t>
            </a:r>
            <a:r>
              <a:rPr lang="en" sz="2200">
                <a:solidFill>
                  <a:prstClr val="black"/>
                </a:solidFill>
              </a:rPr>
              <a:t>engine. The winning alpha class entries have been complex composite aircraft capable of speeds exceeding 150 mph. For Alpha Class 2018, teams are invited to demonstrate their ability to quickly design, develop, and test a fast attack/sensor deployment unmanned aerial vehicle (UAV). </a:t>
            </a:r>
            <a:r>
              <a:rPr lang="en" sz="2200" smtClean="0">
                <a:solidFill>
                  <a:prstClr val="black"/>
                </a:solidFill>
              </a:rPr>
              <a:t>Teams </a:t>
            </a:r>
            <a:r>
              <a:rPr lang="en" sz="2200">
                <a:solidFill>
                  <a:prstClr val="black"/>
                </a:solidFill>
              </a:rPr>
              <a:t>will perform flight demonstrations of their prototypes, as well as host an exposition of their design to spectators and industry judges. Ideally, aircraft for the competition should be able to evade detection by radar and will serve in military and precise sensor deployment applications</a:t>
            </a:r>
            <a:r>
              <a:rPr lang="en" sz="2200" smtClean="0">
                <a:solidFill>
                  <a:prstClr val="black"/>
                </a:solidFill>
              </a:rPr>
              <a:t>.</a:t>
            </a:r>
            <a:endParaRPr lang="en" sz="2250">
              <a:solidFill>
                <a:prstClr val="black"/>
              </a:solidFill>
            </a:endParaRPr>
          </a:p>
        </p:txBody>
      </p:sp>
      <p:pic>
        <p:nvPicPr>
          <p:cNvPr id="4" name="Picture 55" descr="UK White.png"/>
          <p:cNvPicPr>
            <a:picLocks noChangeAspect="1"/>
          </p:cNvPicPr>
          <p:nvPr/>
        </p:nvPicPr>
        <p:blipFill>
          <a:blip r:embed="rId3"/>
          <a:srcRect/>
          <a:stretch>
            <a:fillRect/>
          </a:stretch>
        </p:blipFill>
        <p:spPr bwMode="auto">
          <a:xfrm>
            <a:off x="411429" y="436565"/>
            <a:ext cx="4559444" cy="2167485"/>
          </a:xfrm>
          <a:prstGeom prst="rect">
            <a:avLst/>
          </a:prstGeom>
          <a:noFill/>
          <a:ln w="9525">
            <a:noFill/>
            <a:miter lim="800000"/>
            <a:headEnd/>
            <a:tailEnd/>
          </a:ln>
        </p:spPr>
      </p:pic>
      <p:pic>
        <p:nvPicPr>
          <p:cNvPr id="5" name="Picture 53" descr="seeblue Blue Back.png"/>
          <p:cNvPicPr>
            <a:picLocks noChangeAspect="1"/>
          </p:cNvPicPr>
          <p:nvPr/>
        </p:nvPicPr>
        <p:blipFill>
          <a:blip r:embed="rId4"/>
          <a:srcRect/>
          <a:stretch>
            <a:fillRect/>
          </a:stretch>
        </p:blipFill>
        <p:spPr bwMode="auto">
          <a:xfrm>
            <a:off x="1205541" y="2789891"/>
            <a:ext cx="2719916" cy="545704"/>
          </a:xfrm>
          <a:prstGeom prst="rect">
            <a:avLst/>
          </a:prstGeom>
          <a:noFill/>
          <a:ln w="9525">
            <a:noFill/>
            <a:miter lim="800000"/>
            <a:headEnd/>
            <a:tailEnd/>
          </a:ln>
        </p:spPr>
      </p:pic>
      <p:sp>
        <p:nvSpPr>
          <p:cNvPr id="7" name="Text Box 1936"/>
          <p:cNvSpPr txBox="1">
            <a:spLocks noChangeArrowheads="1"/>
          </p:cNvSpPr>
          <p:nvPr/>
        </p:nvSpPr>
        <p:spPr bwMode="auto">
          <a:xfrm>
            <a:off x="5980313" y="624447"/>
            <a:ext cx="15587662" cy="2594873"/>
          </a:xfrm>
          <a:prstGeom prst="rect">
            <a:avLst/>
          </a:prstGeom>
          <a:noFill/>
          <a:ln w="9525">
            <a:noFill/>
            <a:miter lim="800000"/>
            <a:headEnd/>
            <a:tailEnd/>
          </a:ln>
        </p:spPr>
        <p:txBody>
          <a:bodyPr wrap="square" lIns="73465" tIns="36733" rIns="73465" bIns="36733" anchor="t">
            <a:prstTxWarp prst="textNoShape">
              <a:avLst/>
            </a:prstTxWarp>
            <a:spAutoFit/>
          </a:bodyPr>
          <a:lstStyle/>
          <a:p>
            <a:pPr algn="ctr" defTabSz="737271">
              <a:lnSpc>
                <a:spcPct val="70000"/>
              </a:lnSpc>
              <a:spcBef>
                <a:spcPct val="50000"/>
              </a:spcBef>
            </a:pPr>
            <a:r>
              <a:rPr lang="en-US" sz="4200" dirty="0" err="1">
                <a:solidFill>
                  <a:schemeClr val="bg1"/>
                </a:solidFill>
              </a:rPr>
              <a:t>Speedfest</a:t>
            </a:r>
            <a:r>
              <a:rPr lang="en-US" sz="4200" dirty="0">
                <a:solidFill>
                  <a:schemeClr val="bg1"/>
                </a:solidFill>
              </a:rPr>
              <a:t> VIII Alpha Class 2018</a:t>
            </a:r>
            <a:endParaRPr lang="en-US" dirty="0">
              <a:solidFill>
                <a:srgbClr val="000000"/>
              </a:solidFill>
            </a:endParaRPr>
          </a:p>
          <a:p>
            <a:pPr algn="ctr" defTabSz="737271">
              <a:lnSpc>
                <a:spcPct val="70000"/>
              </a:lnSpc>
              <a:spcBef>
                <a:spcPct val="50000"/>
              </a:spcBef>
            </a:pPr>
            <a:r>
              <a:rPr lang="en-US" sz="4200">
                <a:solidFill>
                  <a:schemeClr val="bg1"/>
                </a:solidFill>
              </a:rPr>
              <a:t>SPIRIT KATS</a:t>
            </a:r>
            <a:r>
              <a:rPr lang="en-US" sz="4200">
                <a:solidFill>
                  <a:srgbClr val="FFFFFF"/>
                </a:solidFill>
                <a:cs typeface="Arial" pitchFamily="-112" charset="0"/>
              </a:rPr>
              <a:t>-</a:t>
            </a:r>
            <a:r>
              <a:rPr lang="en-US" sz="4200">
                <a:solidFill>
                  <a:srgbClr val="FFFFFF"/>
                </a:solidFill>
                <a:ea typeface="Arial" pitchFamily="-112" charset="0"/>
                <a:cs typeface="Arial" pitchFamily="-112" charset="0"/>
              </a:rPr>
              <a:t> </a:t>
            </a:r>
            <a:r>
              <a:rPr lang="en-US" sz="4200" smtClean="0">
                <a:solidFill>
                  <a:srgbClr val="FFFFFF"/>
                </a:solidFill>
                <a:ea typeface="Arial" pitchFamily="-112" charset="0"/>
                <a:cs typeface="Arial" pitchFamily="-112" charset="0"/>
              </a:rPr>
              <a:t>Aerodynamics </a:t>
            </a:r>
            <a:r>
              <a:rPr lang="en-US" sz="4200" dirty="0">
                <a:solidFill>
                  <a:srgbClr val="FFFFFF"/>
                </a:solidFill>
                <a:ea typeface="Arial" pitchFamily="-112" charset="0"/>
                <a:cs typeface="Arial" pitchFamily="-112" charset="0"/>
              </a:rPr>
              <a:t>&amp; Propulsion</a:t>
            </a:r>
            <a:endParaRPr lang="en-US" sz="4375" dirty="0">
              <a:solidFill>
                <a:schemeClr val="bg1"/>
              </a:solidFill>
            </a:endParaRPr>
          </a:p>
          <a:p>
            <a:pPr algn="ctr" defTabSz="737271">
              <a:lnSpc>
                <a:spcPct val="70000"/>
              </a:lnSpc>
              <a:spcBef>
                <a:spcPct val="50000"/>
              </a:spcBef>
            </a:pPr>
            <a:r>
              <a:rPr lang="en-US" sz="4200" dirty="0">
                <a:solidFill>
                  <a:schemeClr val="bg1"/>
                </a:solidFill>
                <a:ea typeface="Arial" pitchFamily="-112" charset="0"/>
                <a:cs typeface="Arial" pitchFamily="-112" charset="0"/>
              </a:rPr>
              <a:t>Department of </a:t>
            </a:r>
            <a:r>
              <a:rPr lang="en-US" sz="4200">
                <a:solidFill>
                  <a:schemeClr val="bg1"/>
                </a:solidFill>
                <a:ea typeface="Arial" pitchFamily="-112" charset="0"/>
                <a:cs typeface="Arial" pitchFamily="-112" charset="0"/>
              </a:rPr>
              <a:t>Mechanical Engineering </a:t>
            </a:r>
            <a:r>
              <a:rPr lang="en-US" sz="4200" dirty="0">
                <a:solidFill>
                  <a:schemeClr val="bg1"/>
                </a:solidFill>
                <a:ea typeface="Arial" pitchFamily="-112" charset="0"/>
                <a:cs typeface="Arial" pitchFamily="-112" charset="0"/>
              </a:rPr>
              <a:t> </a:t>
            </a:r>
            <a:endParaRPr lang="en-US" sz="2800" dirty="0">
              <a:solidFill>
                <a:schemeClr val="bg1"/>
              </a:solidFill>
              <a:ea typeface="Arial" pitchFamily="-112" charset="0"/>
              <a:cs typeface="Arial" pitchFamily="-112" charset="0"/>
            </a:endParaRPr>
          </a:p>
          <a:p>
            <a:pPr algn="ctr" defTabSz="737271">
              <a:lnSpc>
                <a:spcPct val="70000"/>
              </a:lnSpc>
              <a:spcBef>
                <a:spcPct val="50000"/>
              </a:spcBef>
            </a:pPr>
            <a:r>
              <a:rPr lang="en-US" sz="2800" dirty="0">
                <a:solidFill>
                  <a:schemeClr val="bg1"/>
                </a:solidFill>
                <a:ea typeface="Arial" pitchFamily="-112" charset="0"/>
                <a:cs typeface="Arial" pitchFamily="-112" charset="0"/>
              </a:rPr>
              <a:t>Jonathan Hamilton, Corbin </a:t>
            </a:r>
            <a:r>
              <a:rPr lang="en-US" sz="2800" dirty="0" err="1">
                <a:solidFill>
                  <a:schemeClr val="bg1"/>
                </a:solidFill>
                <a:ea typeface="Arial" pitchFamily="-112" charset="0"/>
                <a:cs typeface="Arial" pitchFamily="-112" charset="0"/>
              </a:rPr>
              <a:t>Mosser</a:t>
            </a:r>
            <a:r>
              <a:rPr lang="en-US" sz="2800" dirty="0">
                <a:solidFill>
                  <a:schemeClr val="bg1"/>
                </a:solidFill>
                <a:ea typeface="Arial" pitchFamily="-112" charset="0"/>
                <a:cs typeface="Arial" pitchFamily="-112" charset="0"/>
              </a:rPr>
              <a:t>, William Sanders, Virginia Smith, Harrison Wight</a:t>
            </a:r>
          </a:p>
        </p:txBody>
      </p:sp>
      <p:sp>
        <p:nvSpPr>
          <p:cNvPr id="8" name="Rectangle 1943"/>
          <p:cNvSpPr>
            <a:spLocks noChangeArrowheads="1"/>
          </p:cNvSpPr>
          <p:nvPr/>
        </p:nvSpPr>
        <p:spPr bwMode="auto">
          <a:xfrm>
            <a:off x="308788" y="10264840"/>
            <a:ext cx="8826500" cy="566626"/>
          </a:xfrm>
          <a:prstGeom prst="rect">
            <a:avLst/>
          </a:prstGeom>
          <a:noFill/>
          <a:ln w="9525">
            <a:noFill/>
            <a:miter lim="800000"/>
            <a:headEnd/>
            <a:tailEnd/>
          </a:ln>
        </p:spPr>
        <p:txBody>
          <a:bodyPr wrap="square" lIns="73465" tIns="36733" rIns="73465" bIns="36733" anchor="t">
            <a:prstTxWarp prst="textNoShape">
              <a:avLst/>
            </a:prstTxWarp>
            <a:spAutoFit/>
          </a:bodyPr>
          <a:lstStyle/>
          <a:p>
            <a:pPr algn="ctr">
              <a:spcBef>
                <a:spcPct val="50000"/>
              </a:spcBef>
            </a:pPr>
            <a:r>
              <a:rPr lang="en-US" sz="3200" b="1" smtClean="0">
                <a:solidFill>
                  <a:srgbClr val="005DAA"/>
                </a:solidFill>
              </a:rPr>
              <a:t>Background</a:t>
            </a:r>
            <a:endParaRPr lang="en-US" sz="2875" b="1" dirty="0">
              <a:solidFill>
                <a:srgbClr val="005DAA"/>
              </a:solidFill>
            </a:endParaRPr>
          </a:p>
        </p:txBody>
      </p:sp>
      <p:sp>
        <p:nvSpPr>
          <p:cNvPr id="15" name="Rectangle 14"/>
          <p:cNvSpPr/>
          <p:nvPr/>
        </p:nvSpPr>
        <p:spPr>
          <a:xfrm>
            <a:off x="10408393" y="5566001"/>
            <a:ext cx="6876136" cy="4575422"/>
          </a:xfrm>
          <a:prstGeom prst="rect">
            <a:avLst/>
          </a:prstGeom>
        </p:spPr>
        <p:txBody>
          <a:bodyPr wrap="square" lIns="73473" tIns="36736" rIns="73473" bIns="36736" anchor="t">
            <a:spAutoFit/>
          </a:bodyPr>
          <a:lstStyle/>
          <a:p>
            <a:pPr lvl="0" algn="just">
              <a:lnSpc>
                <a:spcPct val="130000"/>
              </a:lnSpc>
            </a:pPr>
            <a:r>
              <a:rPr lang="en-US" sz="2250" dirty="0">
                <a:solidFill>
                  <a:prstClr val="black"/>
                </a:solidFill>
              </a:rPr>
              <a:t>The wing has been analyzed using both computerized methods and parameters outlined in Daniel Raymer’s </a:t>
            </a:r>
            <a:r>
              <a:rPr lang="en-US" sz="2250" u="sng" dirty="0">
                <a:solidFill>
                  <a:prstClr val="black"/>
                </a:solidFill>
              </a:rPr>
              <a:t>Aircraft Design: A Conceptual Approach</a:t>
            </a:r>
            <a:r>
              <a:rPr lang="en-US" sz="2250" dirty="0">
                <a:solidFill>
                  <a:prstClr val="black"/>
                </a:solidFill>
              </a:rPr>
              <a:t>. The Selig S8052 airfoil was chosen because </a:t>
            </a:r>
            <a:r>
              <a:rPr lang="en-US" sz="2250" dirty="0" smtClean="0">
                <a:solidFill>
                  <a:prstClr val="black"/>
                </a:solidFill>
              </a:rPr>
              <a:t>it </a:t>
            </a:r>
            <a:r>
              <a:rPr lang="en-US" sz="2250" dirty="0">
                <a:solidFill>
                  <a:prstClr val="black"/>
                </a:solidFill>
              </a:rPr>
              <a:t>was designed for remote controlled aircraft pylon racing, a discipline similar to the speed runs visible in Figure 1. </a:t>
            </a:r>
            <a:r>
              <a:rPr lang="en-US" sz="2250" dirty="0" smtClean="0">
                <a:solidFill>
                  <a:prstClr val="black"/>
                </a:solidFill>
              </a:rPr>
              <a:t>Figure 3 is </a:t>
            </a:r>
            <a:r>
              <a:rPr lang="en-US" sz="2250" dirty="0">
                <a:solidFill>
                  <a:prstClr val="black"/>
                </a:solidFill>
              </a:rPr>
              <a:t>a </a:t>
            </a:r>
            <a:r>
              <a:rPr lang="en-US" sz="2250" dirty="0" err="1">
                <a:solidFill>
                  <a:prstClr val="black"/>
                </a:solidFill>
              </a:rPr>
              <a:t>pseudocolor</a:t>
            </a:r>
            <a:r>
              <a:rPr lang="en-US" sz="2250" dirty="0">
                <a:solidFill>
                  <a:prstClr val="black"/>
                </a:solidFill>
              </a:rPr>
              <a:t> plot depicting the pressure gradient on the wing in an inviscid flow, which is meshed and analyzed with STAR-CCM+.</a:t>
            </a:r>
          </a:p>
        </p:txBody>
      </p:sp>
      <p:sp>
        <p:nvSpPr>
          <p:cNvPr id="20" name="Rectangle 1943"/>
          <p:cNvSpPr>
            <a:spLocks noChangeArrowheads="1"/>
          </p:cNvSpPr>
          <p:nvPr/>
        </p:nvSpPr>
        <p:spPr bwMode="auto">
          <a:xfrm>
            <a:off x="18030824" y="11017731"/>
            <a:ext cx="8826500" cy="566626"/>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3200" b="1">
                <a:solidFill>
                  <a:srgbClr val="005DAA"/>
                </a:solidFill>
              </a:rPr>
              <a:t>Prototyping Plan and Testing</a:t>
            </a:r>
            <a:endParaRPr lang="en-US" sz="2875" b="1" dirty="0">
              <a:solidFill>
                <a:srgbClr val="005DAA"/>
              </a:solidFill>
            </a:endParaRPr>
          </a:p>
        </p:txBody>
      </p:sp>
      <p:sp>
        <p:nvSpPr>
          <p:cNvPr id="26" name="Rectangle 25"/>
          <p:cNvSpPr/>
          <p:nvPr/>
        </p:nvSpPr>
        <p:spPr>
          <a:xfrm>
            <a:off x="10408392" y="21118768"/>
            <a:ext cx="6876136" cy="6826038"/>
          </a:xfrm>
          <a:prstGeom prst="rect">
            <a:avLst/>
          </a:prstGeom>
        </p:spPr>
        <p:txBody>
          <a:bodyPr wrap="square" lIns="73473" tIns="36736" rIns="73473" bIns="36736" anchor="t">
            <a:spAutoFit/>
          </a:bodyPr>
          <a:lstStyle/>
          <a:p>
            <a:pPr algn="just">
              <a:lnSpc>
                <a:spcPct val="130000"/>
              </a:lnSpc>
            </a:pPr>
            <a:r>
              <a:rPr lang="en-US" sz="2250">
                <a:solidFill>
                  <a:prstClr val="black"/>
                </a:solidFill>
              </a:rPr>
              <a:t>For a </a:t>
            </a:r>
            <a:r>
              <a:rPr lang="en-US" sz="2250" dirty="0">
                <a:solidFill>
                  <a:prstClr val="black"/>
                </a:solidFill>
              </a:rPr>
              <a:t>successful</a:t>
            </a:r>
            <a:r>
              <a:rPr lang="en-US" sz="2250">
                <a:solidFill>
                  <a:prstClr val="black"/>
                </a:solidFill>
              </a:rPr>
              <a:t> inlet design, the inlet must meet two somewhat interrelated requirements. The airflow to the face of the engine should be as uniform as possible for ideal performance and longevity. The airflow should also be devoid of areas of stagnation or backflow. In order to fulfil these requirements, the S-Duct was developed using the tool of Ansys Fluent for computation fluid dynamic analysis. The methodology used to study the effects of the overall form of the duct on the flow were observed through Two-Factor Three-Level testing, the factors being duct horizontal length and frontal capture area. Through this testing, it was discovered that a longer duct length with a small to medium sized capture area provided the best quality flow .</a:t>
            </a:r>
            <a:endParaRPr lang="en-US"/>
          </a:p>
        </p:txBody>
      </p:sp>
      <p:sp>
        <p:nvSpPr>
          <p:cNvPr id="27" name="Rectangle 26"/>
          <p:cNvSpPr/>
          <p:nvPr/>
        </p:nvSpPr>
        <p:spPr>
          <a:xfrm>
            <a:off x="19278813" y="11920404"/>
            <a:ext cx="6877050" cy="13127763"/>
          </a:xfrm>
          <a:prstGeom prst="rect">
            <a:avLst/>
          </a:prstGeom>
        </p:spPr>
        <p:txBody>
          <a:bodyPr wrap="square" lIns="73473" tIns="36736" rIns="73473" bIns="36736" anchor="t">
            <a:spAutoFit/>
          </a:bodyPr>
          <a:lstStyle/>
          <a:p>
            <a:pPr algn="just">
              <a:lnSpc>
                <a:spcPct val="130000"/>
              </a:lnSpc>
            </a:pPr>
            <a:r>
              <a:rPr lang="en-US" sz="2250">
                <a:solidFill>
                  <a:prstClr val="black"/>
                </a:solidFill>
              </a:rPr>
              <a:t>The aircraft will be assembled by making a composite skin, mating it to an internal structure, and outfitting that structure with all internal components.  The fuselage of the aircraft will be a clam-shell design that splits into an upper and lower half.  The </a:t>
            </a:r>
            <a:r>
              <a:rPr lang="en-US" sz="2250" dirty="0">
                <a:solidFill>
                  <a:prstClr val="black"/>
                </a:solidFill>
              </a:rPr>
              <a:t>upper half of the fuselage will have a large, flush fit access panel in the nose to access the avionics equipment and refuel; and another mid-length to access the engine. The payload release system and landing gears</a:t>
            </a:r>
            <a:r>
              <a:rPr lang="en-US" sz="2250">
                <a:solidFill>
                  <a:prstClr val="black"/>
                </a:solidFill>
              </a:rPr>
              <a:t>  will </a:t>
            </a:r>
            <a:r>
              <a:rPr lang="en-US" sz="2250" dirty="0">
                <a:solidFill>
                  <a:prstClr val="black"/>
                </a:solidFill>
              </a:rPr>
              <a:t>be drop-out subassemblies in the lower half of the </a:t>
            </a:r>
            <a:r>
              <a:rPr lang="en-US" sz="2250">
                <a:solidFill>
                  <a:prstClr val="black"/>
                </a:solidFill>
              </a:rPr>
              <a:t>aircraft.</a:t>
            </a:r>
            <a:r>
              <a:rPr lang="en-US" sz="2250" dirty="0">
                <a:solidFill>
                  <a:prstClr val="black"/>
                </a:solidFill>
              </a:rPr>
              <a:t> </a:t>
            </a:r>
            <a:r>
              <a:rPr lang="en-US" sz="2250">
                <a:solidFill>
                  <a:prstClr val="black"/>
                </a:solidFill>
              </a:rPr>
              <a:t> These components can be seen in Figure 6 below. </a:t>
            </a:r>
            <a:r>
              <a:rPr lang="en-US" sz="2250" dirty="0">
                <a:solidFill>
                  <a:prstClr val="black"/>
                </a:solidFill>
              </a:rPr>
              <a:t> </a:t>
            </a:r>
            <a:r>
              <a:rPr lang="en-US" sz="2250">
                <a:solidFill>
                  <a:prstClr val="black"/>
                </a:solidFill>
              </a:rPr>
              <a:t> </a:t>
            </a:r>
          </a:p>
          <a:p>
            <a:pPr algn="just">
              <a:lnSpc>
                <a:spcPct val="130000"/>
              </a:lnSpc>
            </a:pPr>
            <a:endParaRPr lang="en-US" sz="2250">
              <a:solidFill>
                <a:prstClr val="black"/>
              </a:solidFill>
            </a:endParaRPr>
          </a:p>
          <a:p>
            <a:pPr algn="just">
              <a:lnSpc>
                <a:spcPct val="130000"/>
              </a:lnSpc>
            </a:pPr>
            <a:r>
              <a:rPr lang="en-US" sz="2250">
                <a:solidFill>
                  <a:prstClr val="black"/>
                </a:solidFill>
              </a:rPr>
              <a:t>The engine</a:t>
            </a:r>
            <a:r>
              <a:rPr lang="en-US" sz="2250" dirty="0">
                <a:solidFill>
                  <a:prstClr val="black"/>
                </a:solidFill>
              </a:rPr>
              <a:t>,</a:t>
            </a:r>
            <a:r>
              <a:rPr lang="en-US" sz="2250">
                <a:solidFill>
                  <a:prstClr val="black"/>
                </a:solidFill>
              </a:rPr>
              <a:t> shown in Figure 5, will be tested extensively on a test stand before installation into the aircraft.  </a:t>
            </a:r>
            <a:r>
              <a:rPr lang="en-US" sz="2250" smtClean="0">
                <a:solidFill>
                  <a:prstClr val="black"/>
                </a:solidFill>
              </a:rPr>
              <a:t>This </a:t>
            </a:r>
            <a:r>
              <a:rPr lang="en-US" sz="2250">
                <a:solidFill>
                  <a:prstClr val="black"/>
                </a:solidFill>
              </a:rPr>
              <a:t>will allow for performance testing to ensure the engine will run smoothly at various </a:t>
            </a:r>
            <a:r>
              <a:rPr lang="en-US" sz="2250" dirty="0">
                <a:solidFill>
                  <a:prstClr val="black"/>
                </a:solidFill>
              </a:rPr>
              <a:t>aircraft</a:t>
            </a:r>
            <a:r>
              <a:rPr lang="en-US" sz="2250">
                <a:solidFill>
                  <a:prstClr val="black"/>
                </a:solidFill>
              </a:rPr>
              <a:t> orientations </a:t>
            </a:r>
            <a:r>
              <a:rPr lang="en-US" sz="2250" dirty="0">
                <a:solidFill>
                  <a:prstClr val="black"/>
                </a:solidFill>
              </a:rPr>
              <a:t>and</a:t>
            </a:r>
            <a:r>
              <a:rPr lang="en-US" sz="2250">
                <a:solidFill>
                  <a:prstClr val="black"/>
                </a:solidFill>
              </a:rPr>
              <a:t> perform as expected.  </a:t>
            </a:r>
            <a:r>
              <a:rPr lang="en-US" sz="2250" smtClean="0">
                <a:solidFill>
                  <a:prstClr val="black"/>
                </a:solidFill>
              </a:rPr>
              <a:t>Thermal </a:t>
            </a:r>
            <a:r>
              <a:rPr lang="en-US" sz="2250">
                <a:solidFill>
                  <a:prstClr val="black"/>
                </a:solidFill>
              </a:rPr>
              <a:t>studies can also be conducted to assure aircraft components surrounding the engine do not experience problems. Test flights will begin after assembly of the prototype is complete. This will allow for payload drops to be tested as well, and will validate the design .</a:t>
            </a:r>
          </a:p>
          <a:p>
            <a:pPr algn="just">
              <a:lnSpc>
                <a:spcPct val="130000"/>
              </a:lnSpc>
            </a:pPr>
            <a:endParaRPr lang="en-US" sz="2250">
              <a:solidFill>
                <a:prstClr val="black"/>
              </a:solidFill>
            </a:endParaRPr>
          </a:p>
          <a:p>
            <a:pPr algn="just">
              <a:lnSpc>
                <a:spcPct val="130000"/>
              </a:lnSpc>
            </a:pPr>
            <a:endParaRPr lang="en-US" sz="2250">
              <a:solidFill>
                <a:prstClr val="black"/>
              </a:solidFill>
            </a:endParaRPr>
          </a:p>
          <a:p>
            <a:pPr algn="just">
              <a:lnSpc>
                <a:spcPct val="130000"/>
              </a:lnSpc>
            </a:pPr>
            <a:endParaRPr lang="en-US" sz="2250">
              <a:solidFill>
                <a:prstClr val="black"/>
              </a:solidFill>
            </a:endParaRPr>
          </a:p>
        </p:txBody>
      </p:sp>
      <p:sp>
        <p:nvSpPr>
          <p:cNvPr id="29" name="TextBox 61"/>
          <p:cNvSpPr txBox="1">
            <a:spLocks noChangeArrowheads="1"/>
          </p:cNvSpPr>
          <p:nvPr/>
        </p:nvSpPr>
        <p:spPr bwMode="auto">
          <a:xfrm>
            <a:off x="10330208" y="17553839"/>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t>Figure </a:t>
            </a:r>
            <a:r>
              <a:rPr lang="en-US" sz="1600" b="1" smtClean="0"/>
              <a:t>3: </a:t>
            </a:r>
            <a:r>
              <a:rPr lang="en-US" sz="1600" b="1"/>
              <a:t>Wing Pressure Gradient</a:t>
            </a:r>
            <a:endParaRPr lang="en-US" sz="1625" i="1" dirty="0"/>
          </a:p>
        </p:txBody>
      </p:sp>
      <p:sp>
        <p:nvSpPr>
          <p:cNvPr id="31" name="TextBox 61"/>
          <p:cNvSpPr txBox="1">
            <a:spLocks noChangeArrowheads="1"/>
          </p:cNvSpPr>
          <p:nvPr/>
        </p:nvSpPr>
        <p:spPr bwMode="auto">
          <a:xfrm>
            <a:off x="1012148" y="9163050"/>
            <a:ext cx="6887871" cy="3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cs typeface="Arial"/>
              </a:rPr>
              <a:t>Figure 1: The Evade, Deploy, Recover Mission </a:t>
            </a:r>
            <a:r>
              <a:rPr lang="en-US" sz="1600" b="1" smtClean="0">
                <a:cs typeface="Arial"/>
              </a:rPr>
              <a:t>Envelope</a:t>
            </a:r>
            <a:endParaRPr lang="en-US" sz="1625" i="1" dirty="0"/>
          </a:p>
        </p:txBody>
      </p:sp>
      <p:pic>
        <p:nvPicPr>
          <p:cNvPr id="33" name="Picture 7" descr="Design2_Default.PNG">
            <a:extLst>
              <a:ext uri="{FF2B5EF4-FFF2-40B4-BE49-F238E27FC236}">
                <a16:creationId xmlns="" xmlns:a16="http://schemas.microsoft.com/office/drawing/2014/main" id="{E368ADD7-EB0F-41F7-B729-9E327BDCF333}"/>
              </a:ext>
            </a:extLst>
          </p:cNvPr>
          <p:cNvPicPr>
            <a:picLocks noChangeAspect="1"/>
          </p:cNvPicPr>
          <p:nvPr/>
        </p:nvPicPr>
        <p:blipFill rotWithShape="1">
          <a:blip r:embed="rId5">
            <a:duotone>
              <a:prstClr val="black"/>
              <a:prstClr val="white"/>
            </a:duotone>
            <a:extLst>
              <a:ext uri="{BEBA8EAE-BF5A-486C-A8C5-ECC9F3942E4B}">
                <a14:imgProps xmlns:a14="http://schemas.microsoft.com/office/drawing/2010/main">
                  <a14:imgLayer r:embed="rId6">
                    <a14:imgEffect>
                      <a14:backgroundRemoval t="756" b="99622" l="1964" r="99286"/>
                    </a14:imgEffect>
                  </a14:imgLayer>
                </a14:imgProps>
              </a:ext>
            </a:extLst>
          </a:blip>
          <a:srcRect l="-33955" t="-1940" r="27" b="714"/>
          <a:stretch/>
        </p:blipFill>
        <p:spPr>
          <a:xfrm rot="19500000" flipH="1">
            <a:off x="1066800" y="27022426"/>
            <a:ext cx="9143486" cy="6536964"/>
          </a:xfrm>
          <a:custGeom>
            <a:avLst/>
            <a:gdLst>
              <a:gd name="connsiteX0" fmla="*/ 405750 w 7091044"/>
              <a:gd name="connsiteY0" fmla="*/ 0 h 6858001"/>
              <a:gd name="connsiteX1" fmla="*/ 7091044 w 7091044"/>
              <a:gd name="connsiteY1" fmla="*/ 0 h 6858001"/>
              <a:gd name="connsiteX2" fmla="*/ 7091044 w 7091044"/>
              <a:gd name="connsiteY2" fmla="*/ 6858001 h 6858001"/>
              <a:gd name="connsiteX3" fmla="*/ 53572 w 7091044"/>
              <a:gd name="connsiteY3" fmla="*/ 6858001 h 6858001"/>
              <a:gd name="connsiteX4" fmla="*/ 1828991 w 7091044"/>
              <a:gd name="connsiteY4" fmla="*/ 4521201 h 6858001"/>
              <a:gd name="connsiteX5" fmla="*/ 0 w 7091044"/>
              <a:gd name="connsiteY5" fmla="*/ 0 h 6858001"/>
              <a:gd name="connsiteX6" fmla="*/ 405750 w 7091044"/>
              <a:gd name="connsiteY6" fmla="*/ 0 h 6858001"/>
              <a:gd name="connsiteX7" fmla="*/ 0 w 7091044"/>
              <a:gd name="connsiteY7" fmla="*/ 43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pic>
        <p:nvPicPr>
          <p:cNvPr id="6" name="Picture 11" descr="A close up of a map&#10;&#10;Description generated with high confidence">
            <a:extLst>
              <a:ext uri="{FF2B5EF4-FFF2-40B4-BE49-F238E27FC236}">
                <a16:creationId xmlns="" xmlns:a16="http://schemas.microsoft.com/office/drawing/2014/main" id="{2F03CB66-BA1D-4D5E-9BD2-814A3DF2244C}"/>
              </a:ext>
            </a:extLst>
          </p:cNvPr>
          <p:cNvPicPr>
            <a:picLocks noChangeAspect="1"/>
          </p:cNvPicPr>
          <p:nvPr/>
        </p:nvPicPr>
        <p:blipFill rotWithShape="1">
          <a:blip r:embed="rId7"/>
          <a:srcRect r="6885"/>
          <a:stretch/>
        </p:blipFill>
        <p:spPr>
          <a:xfrm rot="5400000">
            <a:off x="2142127" y="3063133"/>
            <a:ext cx="4634770" cy="7204287"/>
          </a:xfrm>
          <a:prstGeom prst="rect">
            <a:avLst/>
          </a:prstGeom>
        </p:spPr>
      </p:pic>
      <p:pic>
        <p:nvPicPr>
          <p:cNvPr id="35" name="picture"/>
          <p:cNvPicPr/>
          <p:nvPr/>
        </p:nvPicPr>
        <p:blipFill rotWithShape="1">
          <a:blip r:embed="rId8">
            <a:extLst>
              <a:ext uri="{BEBA8EAE-BF5A-486C-A8C5-ECC9F3942E4B}">
                <a14:imgProps xmlns:a14="http://schemas.microsoft.com/office/drawing/2010/main">
                  <a14:imgLayer r:embed="rId9">
                    <a14:imgEffect>
                      <a14:backgroundRemoval t="6889" b="98000" l="10000" r="90000">
                        <a14:foregroundMark x1="30333" y1="7111" x2="34667" y2="7778"/>
                        <a14:foregroundMark x1="47833" y1="55778" x2="47833" y2="63778"/>
                        <a14:foregroundMark x1="15333" y1="54667" x2="15333" y2="62667"/>
                        <a14:foregroundMark x1="73333" y1="89778" x2="72667" y2="18667"/>
                        <a14:foregroundMark x1="65167" y1="41111" x2="57500" y2="40889"/>
                        <a14:foregroundMark x1="65833" y1="37556" x2="67167" y2="42667"/>
                        <a14:foregroundMark x1="17667" y1="36222" x2="22333" y2="39333"/>
                      </a14:backgroundRemoval>
                    </a14:imgEffect>
                  </a14:imgLayer>
                </a14:imgProps>
              </a:ext>
            </a:extLst>
          </a:blip>
          <a:srcRect r="47786"/>
          <a:stretch/>
        </p:blipFill>
        <p:spPr>
          <a:xfrm>
            <a:off x="20442744" y="4665468"/>
            <a:ext cx="3739608" cy="5244170"/>
          </a:xfrm>
          <a:prstGeom prst="rect">
            <a:avLst/>
          </a:prstGeom>
        </p:spPr>
      </p:pic>
      <p:sp>
        <p:nvSpPr>
          <p:cNvPr id="34" name="TextBox 61">
            <a:extLst>
              <a:ext uri="{FF2B5EF4-FFF2-40B4-BE49-F238E27FC236}">
                <a16:creationId xmlns="" xmlns:a16="http://schemas.microsoft.com/office/drawing/2014/main" id="{7485ABDE-EEC3-4308-BAB6-5E61E63FA064}"/>
              </a:ext>
            </a:extLst>
          </p:cNvPr>
          <p:cNvSpPr txBox="1">
            <a:spLocks noChangeArrowheads="1"/>
          </p:cNvSpPr>
          <p:nvPr/>
        </p:nvSpPr>
        <p:spPr bwMode="auto">
          <a:xfrm>
            <a:off x="1419225" y="34319210"/>
            <a:ext cx="6887871" cy="3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cs typeface="Arial"/>
              </a:rPr>
              <a:t>Figure 2: Aerodynamic Design of Plane</a:t>
            </a:r>
            <a:endParaRPr lang="en-US" sz="1625" i="1"/>
          </a:p>
        </p:txBody>
      </p:sp>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19452" t="19046" r="30387" b="1297"/>
          <a:stretch/>
        </p:blipFill>
        <p:spPr>
          <a:xfrm>
            <a:off x="10034762" y="10264840"/>
            <a:ext cx="7932037" cy="7085235"/>
          </a:xfrm>
          <a:prstGeom prst="rect">
            <a:avLst/>
          </a:prstGeom>
        </p:spPr>
      </p:pic>
      <p:pic>
        <p:nvPicPr>
          <p:cNvPr id="10" name="Picture 11" descr="A close up of a map&#10;&#10;Description generated with high confidence">
            <a:extLst>
              <a:ext uri="{FF2B5EF4-FFF2-40B4-BE49-F238E27FC236}">
                <a16:creationId xmlns="" xmlns:a16="http://schemas.microsoft.com/office/drawing/2014/main" id="{AE2A1BDE-258A-4761-B004-E099ABC56F1E}"/>
              </a:ext>
            </a:extLst>
          </p:cNvPr>
          <p:cNvPicPr>
            <a:picLocks noChangeAspect="1"/>
          </p:cNvPicPr>
          <p:nvPr/>
        </p:nvPicPr>
        <p:blipFill>
          <a:blip r:embed="rId11"/>
          <a:stretch>
            <a:fillRect/>
          </a:stretch>
        </p:blipFill>
        <p:spPr>
          <a:xfrm>
            <a:off x="19252945" y="24079201"/>
            <a:ext cx="6941718" cy="6970293"/>
          </a:xfrm>
          <a:prstGeom prst="rect">
            <a:avLst/>
          </a:prstGeom>
        </p:spPr>
      </p:pic>
      <p:sp>
        <p:nvSpPr>
          <p:cNvPr id="37" name="TextBox 61">
            <a:extLst>
              <a:ext uri="{FF2B5EF4-FFF2-40B4-BE49-F238E27FC236}">
                <a16:creationId xmlns="" xmlns:a16="http://schemas.microsoft.com/office/drawing/2014/main" id="{CD098E16-358B-47AD-AB82-B6BFB25D3482}"/>
              </a:ext>
            </a:extLst>
          </p:cNvPr>
          <p:cNvSpPr txBox="1">
            <a:spLocks noChangeArrowheads="1"/>
          </p:cNvSpPr>
          <p:nvPr/>
        </p:nvSpPr>
        <p:spPr bwMode="auto">
          <a:xfrm>
            <a:off x="19360321" y="31313756"/>
            <a:ext cx="6887871" cy="3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t>Figure 6 7:Aircraft Assembly Exploded View</a:t>
            </a:r>
            <a:endParaRPr lang="en-US" sz="1625" i="1"/>
          </a:p>
        </p:txBody>
      </p:sp>
      <p:sp>
        <p:nvSpPr>
          <p:cNvPr id="39" name="Rectangle 1943">
            <a:extLst>
              <a:ext uri="{FF2B5EF4-FFF2-40B4-BE49-F238E27FC236}">
                <a16:creationId xmlns="" xmlns:a16="http://schemas.microsoft.com/office/drawing/2014/main" id="{69954C19-6D66-4981-9A8F-9FD77F3C82E4}"/>
              </a:ext>
            </a:extLst>
          </p:cNvPr>
          <p:cNvSpPr>
            <a:spLocks noChangeArrowheads="1"/>
          </p:cNvSpPr>
          <p:nvPr/>
        </p:nvSpPr>
        <p:spPr bwMode="auto">
          <a:xfrm>
            <a:off x="411429" y="20593051"/>
            <a:ext cx="8826500" cy="566626"/>
          </a:xfrm>
          <a:prstGeom prst="rect">
            <a:avLst/>
          </a:prstGeom>
          <a:noFill/>
          <a:ln w="9525">
            <a:noFill/>
            <a:miter lim="800000"/>
            <a:headEnd/>
            <a:tailEnd/>
          </a:ln>
        </p:spPr>
        <p:txBody>
          <a:bodyPr wrap="square" lIns="73465" tIns="36733" rIns="73465" bIns="36733" anchor="t">
            <a:prstTxWarp prst="textNoShape">
              <a:avLst/>
            </a:prstTxWarp>
            <a:spAutoFit/>
          </a:bodyPr>
          <a:lstStyle/>
          <a:p>
            <a:pPr algn="ctr">
              <a:spcBef>
                <a:spcPct val="50000"/>
              </a:spcBef>
            </a:pPr>
            <a:r>
              <a:rPr lang="en-US" sz="3200" b="1" smtClean="0">
                <a:solidFill>
                  <a:srgbClr val="005DAA"/>
                </a:solidFill>
              </a:rPr>
              <a:t>Approach</a:t>
            </a:r>
            <a:endParaRPr lang="en-US" sz="3200" b="1">
              <a:solidFill>
                <a:srgbClr val="005DAA"/>
              </a:solidFill>
            </a:endParaRPr>
          </a:p>
        </p:txBody>
      </p:sp>
      <p:sp>
        <p:nvSpPr>
          <p:cNvPr id="14" name="TextBox 46">
            <a:extLst>
              <a:ext uri="{FF2B5EF4-FFF2-40B4-BE49-F238E27FC236}">
                <a16:creationId xmlns="" xmlns:a16="http://schemas.microsoft.com/office/drawing/2014/main" id="{FFCD4174-6214-4B2E-89A1-630FB3CD400D}"/>
              </a:ext>
            </a:extLst>
          </p:cNvPr>
          <p:cNvSpPr txBox="1"/>
          <p:nvPr/>
        </p:nvSpPr>
        <p:spPr>
          <a:xfrm>
            <a:off x="664089" y="35499676"/>
            <a:ext cx="26780585"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u="sng"/>
              <a:t>S</a:t>
            </a:r>
            <a:r>
              <a:rPr lang="en-US" sz="4400"/>
              <a:t>ystem for </a:t>
            </a:r>
            <a:r>
              <a:rPr lang="en-US" sz="4400" b="1" u="sng"/>
              <a:t>P</a:t>
            </a:r>
            <a:r>
              <a:rPr lang="en-US" sz="4400"/>
              <a:t>ayload </a:t>
            </a:r>
            <a:r>
              <a:rPr lang="en-US" sz="4400" b="1" u="sng"/>
              <a:t>I</a:t>
            </a:r>
            <a:r>
              <a:rPr lang="en-US" sz="4400"/>
              <a:t>nsertion with </a:t>
            </a:r>
            <a:r>
              <a:rPr lang="en-US" sz="4400" b="1" u="sng"/>
              <a:t>R</a:t>
            </a:r>
            <a:r>
              <a:rPr lang="en-US" sz="4400"/>
              <a:t>adar </a:t>
            </a:r>
            <a:r>
              <a:rPr lang="en-US" sz="4400" b="1" u="sng"/>
              <a:t>I</a:t>
            </a:r>
            <a:r>
              <a:rPr lang="en-US" sz="4400"/>
              <a:t>mperceptible </a:t>
            </a:r>
            <a:r>
              <a:rPr lang="en-US" sz="4400" b="1" u="sng"/>
              <a:t>T</a:t>
            </a:r>
            <a:r>
              <a:rPr lang="en-US" sz="4400"/>
              <a:t>urbojet – </a:t>
            </a:r>
            <a:r>
              <a:rPr lang="en-US" sz="4400" b="1" u="sng"/>
              <a:t>K</a:t>
            </a:r>
            <a:r>
              <a:rPr lang="en-US" sz="4400"/>
              <a:t>entucky </a:t>
            </a:r>
            <a:r>
              <a:rPr lang="en-US" sz="4400" b="1" u="sng"/>
              <a:t>A</a:t>
            </a:r>
            <a:r>
              <a:rPr lang="en-US" sz="4400"/>
              <a:t>ir </a:t>
            </a:r>
            <a:r>
              <a:rPr lang="en-US" sz="4400" b="1" u="sng"/>
              <a:t>T</a:t>
            </a:r>
            <a:r>
              <a:rPr lang="en-US" sz="4400"/>
              <a:t>actical </a:t>
            </a:r>
            <a:r>
              <a:rPr lang="en-US" sz="4400" b="1" u="sng"/>
              <a:t>S</a:t>
            </a:r>
            <a:r>
              <a:rPr lang="en-US" sz="4400"/>
              <a:t>olutions</a:t>
            </a:r>
            <a:endParaRPr lang="en-US" sz="7900"/>
          </a:p>
        </p:txBody>
      </p:sp>
      <p:sp>
        <p:nvSpPr>
          <p:cNvPr id="46" name="TextBox 61">
            <a:extLst>
              <a:ext uri="{FF2B5EF4-FFF2-40B4-BE49-F238E27FC236}">
                <a16:creationId xmlns="" xmlns:a16="http://schemas.microsoft.com/office/drawing/2014/main" id="{CD098E16-358B-47AD-AB82-B6BFB25D3482}"/>
              </a:ext>
            </a:extLst>
          </p:cNvPr>
          <p:cNvSpPr txBox="1">
            <a:spLocks noChangeArrowheads="1"/>
          </p:cNvSpPr>
          <p:nvPr/>
        </p:nvSpPr>
        <p:spPr bwMode="auto">
          <a:xfrm>
            <a:off x="19000139" y="10068525"/>
            <a:ext cx="6887871" cy="3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t>Figure </a:t>
            </a:r>
            <a:r>
              <a:rPr lang="en-US" sz="1600" b="1" smtClean="0"/>
              <a:t>5: </a:t>
            </a:r>
            <a:r>
              <a:rPr lang="en-US" sz="1600" b="1"/>
              <a:t>KingTech K70G2 Jet Turbine</a:t>
            </a:r>
            <a:endParaRPr lang="en-US" sz="1625" i="1"/>
          </a:p>
        </p:txBody>
      </p:sp>
      <p:sp>
        <p:nvSpPr>
          <p:cNvPr id="49" name="Rectangle 1943"/>
          <p:cNvSpPr>
            <a:spLocks noChangeArrowheads="1"/>
          </p:cNvSpPr>
          <p:nvPr/>
        </p:nvSpPr>
        <p:spPr bwMode="auto">
          <a:xfrm>
            <a:off x="9747304" y="4694353"/>
            <a:ext cx="8826500" cy="566626"/>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3200" b="1">
                <a:solidFill>
                  <a:srgbClr val="005DAA"/>
                </a:solidFill>
              </a:rPr>
              <a:t>Analysis</a:t>
            </a:r>
            <a:endParaRPr lang="en-US" sz="2875" b="1">
              <a:solidFill>
                <a:srgbClr val="005DAA"/>
              </a:solidFill>
            </a:endParaRPr>
          </a:p>
        </p:txBody>
      </p:sp>
      <p:sp>
        <p:nvSpPr>
          <p:cNvPr id="32" name="Rectangle 46">
            <a:extLst>
              <a:ext uri="{FF2B5EF4-FFF2-40B4-BE49-F238E27FC236}">
                <a16:creationId xmlns="" xmlns:a16="http://schemas.microsoft.com/office/drawing/2014/main" id="{8F2ACEAE-F680-490B-B830-E4FDEF9049FD}"/>
              </a:ext>
            </a:extLst>
          </p:cNvPr>
          <p:cNvSpPr txBox="1">
            <a:spLocks noChangeArrowheads="1"/>
          </p:cNvSpPr>
          <p:nvPr/>
        </p:nvSpPr>
        <p:spPr>
          <a:xfrm>
            <a:off x="19252945" y="32070676"/>
            <a:ext cx="6877050" cy="2774929"/>
          </a:xfrm>
          <a:prstGeom prst="rect">
            <a:avLst/>
          </a:prstGeom>
        </p:spPr>
        <p:txBody>
          <a:bodyPr wrap="square" lIns="73473" tIns="36736" rIns="73473" bIns="36736" anchor="t">
            <a:spAutoFit/>
          </a:bodyPr>
          <a:lstStyle/>
          <a:p>
            <a:pPr algn="just">
              <a:lnSpc>
                <a:spcPct val="130000"/>
              </a:lnSpc>
            </a:pPr>
            <a:r>
              <a:rPr lang="en-US" sz="2250">
                <a:solidFill>
                  <a:prstClr val="black"/>
                </a:solidFill>
              </a:rPr>
              <a:t>Acknowledgements:</a:t>
            </a:r>
          </a:p>
          <a:p>
            <a:pPr algn="just">
              <a:lnSpc>
                <a:spcPct val="130000"/>
              </a:lnSpc>
            </a:pPr>
            <a:r>
              <a:rPr lang="en-US" sz="2250">
                <a:solidFill>
                  <a:prstClr val="black"/>
                </a:solidFill>
              </a:rPr>
              <a:t>The UK Speedfest SPIRIT-KATS Team appreciates support  from the Unmanned Aerial Vehicles (UAV) Lab, the Student Opportunity Fund, the Mechanical Engineering Department, and the NASA Kentucky Space Grant Consortium via NNX15AR69H. </a:t>
            </a:r>
          </a:p>
        </p:txBody>
      </p:sp>
      <p:sp>
        <p:nvSpPr>
          <p:cNvPr id="40" name="Rectangle 47"/>
          <p:cNvSpPr/>
          <p:nvPr/>
        </p:nvSpPr>
        <p:spPr>
          <a:xfrm>
            <a:off x="1265940" y="21574125"/>
            <a:ext cx="6876136" cy="5795756"/>
          </a:xfrm>
          <a:prstGeom prst="rect">
            <a:avLst/>
          </a:prstGeom>
        </p:spPr>
        <p:txBody>
          <a:bodyPr wrap="square" lIns="73473" tIns="36736" rIns="73473" bIns="36736" anchor="t">
            <a:spAutoFit/>
          </a:bodyPr>
          <a:lstStyle/>
          <a:p>
            <a:pPr algn="just">
              <a:lnSpc>
                <a:spcPct val="130000"/>
              </a:lnSpc>
            </a:pPr>
            <a:r>
              <a:rPr lang="en" sz="2200" dirty="0">
                <a:solidFill>
                  <a:prstClr val="black"/>
                </a:solidFill>
              </a:rPr>
              <a:t>The requirements of this </a:t>
            </a:r>
            <a:r>
              <a:rPr lang="en" sz="2200">
                <a:solidFill>
                  <a:prstClr val="black"/>
                </a:solidFill>
              </a:rPr>
              <a:t>competition </a:t>
            </a:r>
            <a:r>
              <a:rPr lang="en-US" sz="2200">
                <a:solidFill>
                  <a:prstClr val="black"/>
                </a:solidFill>
              </a:rPr>
              <a:t>governed</a:t>
            </a:r>
            <a:r>
              <a:rPr lang="en" sz="2200">
                <a:solidFill>
                  <a:prstClr val="black"/>
                </a:solidFill>
              </a:rPr>
              <a:t> the </a:t>
            </a:r>
            <a:r>
              <a:rPr lang="en" sz="2200" dirty="0">
                <a:solidFill>
                  <a:prstClr val="black"/>
                </a:solidFill>
              </a:rPr>
              <a:t>design in all areas</a:t>
            </a:r>
            <a:r>
              <a:rPr lang="en" sz="2200">
                <a:solidFill>
                  <a:prstClr val="black"/>
                </a:solidFill>
              </a:rPr>
              <a:t>. </a:t>
            </a:r>
            <a:r>
              <a:rPr lang="en-US" sz="2200" dirty="0">
                <a:solidFill>
                  <a:prstClr val="black"/>
                </a:solidFill>
              </a:rPr>
              <a:t> </a:t>
            </a:r>
            <a:r>
              <a:rPr lang="en" sz="2200">
                <a:solidFill>
                  <a:prstClr val="black"/>
                </a:solidFill>
              </a:rPr>
              <a:t>The </a:t>
            </a:r>
            <a:r>
              <a:rPr lang="en" sz="2200" dirty="0">
                <a:solidFill>
                  <a:prstClr val="black"/>
                </a:solidFill>
              </a:rPr>
              <a:t>thrust for the aircraft was immediately decided to be provided by a miniature turbojet so that it could be housed inside the fuselage for radar avoidance</a:t>
            </a:r>
            <a:r>
              <a:rPr lang="en" sz="2200">
                <a:solidFill>
                  <a:prstClr val="black"/>
                </a:solidFill>
              </a:rPr>
              <a:t>. </a:t>
            </a:r>
            <a:r>
              <a:rPr lang="en-US" sz="2200" dirty="0">
                <a:solidFill>
                  <a:prstClr val="black"/>
                </a:solidFill>
              </a:rPr>
              <a:t> </a:t>
            </a:r>
            <a:r>
              <a:rPr lang="en" sz="2200">
                <a:solidFill>
                  <a:prstClr val="black"/>
                </a:solidFill>
              </a:rPr>
              <a:t>For </a:t>
            </a:r>
            <a:r>
              <a:rPr lang="en" sz="2200" dirty="0">
                <a:solidFill>
                  <a:prstClr val="black"/>
                </a:solidFill>
              </a:rPr>
              <a:t>design freedom, weight considerations, and material strength, the skin of the aircraft was decided to be of composite composition</a:t>
            </a:r>
            <a:r>
              <a:rPr lang="en" sz="2200">
                <a:solidFill>
                  <a:prstClr val="black"/>
                </a:solidFill>
              </a:rPr>
              <a:t>. </a:t>
            </a:r>
            <a:r>
              <a:rPr lang="en-US" sz="2200" dirty="0">
                <a:solidFill>
                  <a:prstClr val="black"/>
                </a:solidFill>
              </a:rPr>
              <a:t> </a:t>
            </a:r>
            <a:r>
              <a:rPr lang="en" sz="2200">
                <a:solidFill>
                  <a:prstClr val="black"/>
                </a:solidFill>
              </a:rPr>
              <a:t>A conventional fighter-like </a:t>
            </a:r>
            <a:r>
              <a:rPr lang="en" sz="2200" dirty="0">
                <a:solidFill>
                  <a:prstClr val="black"/>
                </a:solidFill>
              </a:rPr>
              <a:t>body style with </a:t>
            </a:r>
            <a:r>
              <a:rPr lang="en" sz="2200">
                <a:solidFill>
                  <a:prstClr val="black"/>
                </a:solidFill>
              </a:rPr>
              <a:t>a semi-lifting body </a:t>
            </a:r>
            <a:r>
              <a:rPr lang="en" sz="2200" dirty="0">
                <a:solidFill>
                  <a:prstClr val="black"/>
                </a:solidFill>
              </a:rPr>
              <a:t>fuselage was chosen for payload capacity, radar cross section, and speed/maneuverability considerations</a:t>
            </a:r>
            <a:r>
              <a:rPr lang="en" sz="2200">
                <a:solidFill>
                  <a:prstClr val="black"/>
                </a:solidFill>
              </a:rPr>
              <a:t>. </a:t>
            </a:r>
            <a:r>
              <a:rPr lang="en-US" sz="2200" dirty="0">
                <a:solidFill>
                  <a:prstClr val="black"/>
                </a:solidFill>
              </a:rPr>
              <a:t> </a:t>
            </a:r>
            <a:r>
              <a:rPr lang="en" sz="2200">
                <a:solidFill>
                  <a:prstClr val="black"/>
                </a:solidFill>
              </a:rPr>
              <a:t>The </a:t>
            </a:r>
            <a:r>
              <a:rPr lang="en" sz="2200" dirty="0">
                <a:solidFill>
                  <a:prstClr val="black"/>
                </a:solidFill>
              </a:rPr>
              <a:t>inlet to feed air to the engine was chosen to be </a:t>
            </a:r>
            <a:r>
              <a:rPr lang="en" sz="2200">
                <a:solidFill>
                  <a:prstClr val="black"/>
                </a:solidFill>
              </a:rPr>
              <a:t>an 'S' shaped duct for </a:t>
            </a:r>
            <a:r>
              <a:rPr lang="en" sz="2200" dirty="0">
                <a:solidFill>
                  <a:prstClr val="black"/>
                </a:solidFill>
              </a:rPr>
              <a:t>Foreign Object Damage (FOD) resistance and stealth considerations.</a:t>
            </a:r>
            <a:endParaRPr lang="en" sz="2250" dirty="0">
              <a:solidFill>
                <a:prstClr val="black"/>
              </a:solidFill>
            </a:endParaRPr>
          </a:p>
        </p:txBody>
      </p:sp>
      <p:sp>
        <p:nvSpPr>
          <p:cNvPr id="53" name="Rectangle 52"/>
          <p:cNvSpPr/>
          <p:nvPr/>
        </p:nvSpPr>
        <p:spPr>
          <a:xfrm>
            <a:off x="10408392" y="18234352"/>
            <a:ext cx="6876136" cy="2774929"/>
          </a:xfrm>
          <a:prstGeom prst="rect">
            <a:avLst/>
          </a:prstGeom>
        </p:spPr>
        <p:txBody>
          <a:bodyPr wrap="square" lIns="73473" tIns="36736" rIns="73473" bIns="36736">
            <a:spAutoFit/>
          </a:bodyPr>
          <a:lstStyle/>
          <a:p>
            <a:pPr algn="just">
              <a:lnSpc>
                <a:spcPct val="130000"/>
              </a:lnSpc>
            </a:pPr>
            <a:r>
              <a:rPr lang="en-US" sz="2250" dirty="0">
                <a:solidFill>
                  <a:prstClr val="black"/>
                </a:solidFill>
              </a:rPr>
              <a:t>XFLR5 has been used to provide preliminary stability </a:t>
            </a:r>
            <a:r>
              <a:rPr lang="en-US" sz="2250" dirty="0" smtClean="0">
                <a:solidFill>
                  <a:prstClr val="black"/>
                </a:solidFill>
              </a:rPr>
              <a:t>analysis. Future </a:t>
            </a:r>
            <a:r>
              <a:rPr lang="en-US" sz="2250" dirty="0">
                <a:solidFill>
                  <a:prstClr val="black"/>
                </a:solidFill>
              </a:rPr>
              <a:t>analysis </a:t>
            </a:r>
            <a:r>
              <a:rPr lang="en-US" sz="2250" dirty="0" smtClean="0">
                <a:solidFill>
                  <a:prstClr val="black"/>
                </a:solidFill>
              </a:rPr>
              <a:t>will utilize </a:t>
            </a:r>
            <a:r>
              <a:rPr lang="en-US" sz="2250" dirty="0">
                <a:solidFill>
                  <a:prstClr val="black"/>
                </a:solidFill>
              </a:rPr>
              <a:t>a viscous flow, and will involve analysis of the entire aircraft</a:t>
            </a:r>
            <a:r>
              <a:rPr lang="en-US" sz="2250" dirty="0" smtClean="0">
                <a:solidFill>
                  <a:prstClr val="black"/>
                </a:solidFill>
              </a:rPr>
              <a:t>. </a:t>
            </a:r>
            <a:r>
              <a:rPr lang="en-US" sz="2250" dirty="0">
                <a:solidFill>
                  <a:prstClr val="black"/>
                </a:solidFill>
              </a:rPr>
              <a:t>This will enable accurate coefficient of lift and drag, critical angle of attack, and stability data to be obtained</a:t>
            </a:r>
            <a:r>
              <a:rPr lang="en-US" sz="2250" dirty="0" smtClean="0">
                <a:solidFill>
                  <a:prstClr val="black"/>
                </a:solidFill>
              </a:rPr>
              <a:t>.</a:t>
            </a:r>
            <a:endParaRPr lang="en-US" sz="2250" dirty="0">
              <a:solidFill>
                <a:prstClr val="black"/>
              </a:solidFill>
            </a:endParaRPr>
          </a:p>
        </p:txBody>
      </p:sp>
      <p:pic>
        <p:nvPicPr>
          <p:cNvPr id="12" name="Picture 55"/>
          <p:cNvPicPr>
            <a:picLocks noChangeAspect="1"/>
          </p:cNvPicPr>
          <p:nvPr/>
        </p:nvPicPr>
        <p:blipFill rotWithShape="1">
          <a:blip r:embed="rId12">
            <a:extLst>
              <a:ext uri="{28A0092B-C50C-407E-A947-70E740481C1C}">
                <a14:useLocalDpi xmlns:a14="http://schemas.microsoft.com/office/drawing/2010/main" val="0"/>
              </a:ext>
            </a:extLst>
          </a:blip>
          <a:srcRect t="12954" r="20676"/>
          <a:stretch/>
        </p:blipFill>
        <p:spPr>
          <a:xfrm>
            <a:off x="10390978" y="28596684"/>
            <a:ext cx="6766330" cy="5568816"/>
          </a:xfrm>
          <a:prstGeom prst="rect">
            <a:avLst/>
          </a:prstGeom>
        </p:spPr>
      </p:pic>
      <p:sp>
        <p:nvSpPr>
          <p:cNvPr id="41" name="TextBox 61">
            <a:extLst>
              <a:ext uri="{FF2B5EF4-FFF2-40B4-BE49-F238E27FC236}">
                <a16:creationId xmlns="" xmlns:a16="http://schemas.microsoft.com/office/drawing/2014/main" id="{CD098E16-358B-47AD-AB82-B6BFB25D3482}"/>
              </a:ext>
            </a:extLst>
          </p:cNvPr>
          <p:cNvSpPr txBox="1">
            <a:spLocks noChangeArrowheads="1"/>
          </p:cNvSpPr>
          <p:nvPr/>
        </p:nvSpPr>
        <p:spPr bwMode="auto">
          <a:xfrm>
            <a:off x="10556198" y="34375275"/>
            <a:ext cx="6887871" cy="3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nchor="t">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00" b="1"/>
              <a:t>Figure </a:t>
            </a:r>
            <a:r>
              <a:rPr lang="en-US" sz="1600" b="1" smtClean="0"/>
              <a:t>4: </a:t>
            </a:r>
            <a:r>
              <a:rPr lang="en-US" sz="1600" b="1" dirty="0"/>
              <a:t>Inlet Outgoing </a:t>
            </a:r>
            <a:r>
              <a:rPr lang="en-US" sz="1600" b="1"/>
              <a:t>Velocity Profile </a:t>
            </a:r>
            <a:endParaRPr lang="en-US" sz="1625" i="1" dirty="0"/>
          </a:p>
        </p:txBody>
      </p:sp>
    </p:spTree>
    <p:extLst>
      <p:ext uri="{BB962C8B-B14F-4D97-AF65-F5344CB8AC3E}">
        <p14:creationId xmlns:p14="http://schemas.microsoft.com/office/powerpoint/2010/main" val="363576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424</TotalTime>
  <Words>490</Words>
  <Application>Microsoft Macintosh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ＭＳ Ｐゴシック</vt:lpstr>
      <vt:lpstr>News Gothic MT</vt:lpstr>
      <vt:lpstr>Wingdings 2</vt:lpstr>
      <vt:lpstr>Arial</vt:lpstr>
      <vt:lpstr>Breeze</vt:lpstr>
      <vt:lpstr>PowerPoint Presentation</vt:lpstr>
    </vt:vector>
  </TitlesOfParts>
  <Manager/>
  <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Hamilton, Jonathan</cp:lastModifiedBy>
  <cp:revision>95</cp:revision>
  <cp:lastPrinted>2012-06-18T13:49:52Z</cp:lastPrinted>
  <dcterms:created xsi:type="dcterms:W3CDTF">2012-06-15T19:50:57Z</dcterms:created>
  <dcterms:modified xsi:type="dcterms:W3CDTF">2018-02-13T22:50:51Z</dcterms:modified>
  <cp:category/>
</cp:coreProperties>
</file>